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7" r:id="rId3"/>
    <p:sldId id="258" r:id="rId4"/>
    <p:sldId id="284" r:id="rId5"/>
    <p:sldId id="260" r:id="rId6"/>
    <p:sldId id="262" r:id="rId7"/>
    <p:sldId id="272" r:id="rId8"/>
    <p:sldId id="274" r:id="rId9"/>
    <p:sldId id="286" r:id="rId10"/>
    <p:sldId id="289" r:id="rId11"/>
    <p:sldId id="264" r:id="rId12"/>
    <p:sldId id="273" r:id="rId13"/>
    <p:sldId id="279" r:id="rId14"/>
    <p:sldId id="280" r:id="rId15"/>
    <p:sldId id="271" r:id="rId16"/>
    <p:sldId id="283" r:id="rId17"/>
    <p:sldId id="277" r:id="rId18"/>
    <p:sldId id="294" r:id="rId19"/>
    <p:sldId id="275" r:id="rId20"/>
    <p:sldId id="259" r:id="rId21"/>
    <p:sldId id="290" r:id="rId22"/>
    <p:sldId id="293" r:id="rId23"/>
    <p:sldId id="297" r:id="rId24"/>
    <p:sldId id="291" r:id="rId25"/>
    <p:sldId id="295" r:id="rId26"/>
    <p:sldId id="296"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F621A-8CE8-4FF9-91D0-37F0985A8FB9}" v="284" dt="2024-09-11T13:43:40.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Situ" userId="55172eee-beec-4f9c-a5ff-0bb07d58f062" providerId="ADAL" clId="{27BF621A-8CE8-4FF9-91D0-37F0985A8FB9}"/>
    <pc:docChg chg="undo custSel addSld delSld modSld sldOrd">
      <pc:chgData name="Stephen Situ" userId="55172eee-beec-4f9c-a5ff-0bb07d58f062" providerId="ADAL" clId="{27BF621A-8CE8-4FF9-91D0-37F0985A8FB9}" dt="2024-09-17T13:29:50.302" v="7266" actId="113"/>
      <pc:docMkLst>
        <pc:docMk/>
      </pc:docMkLst>
      <pc:sldChg chg="addSp delSp modSp new mod setBg delDesignElem">
        <pc:chgData name="Stephen Situ" userId="55172eee-beec-4f9c-a5ff-0bb07d58f062" providerId="ADAL" clId="{27BF621A-8CE8-4FF9-91D0-37F0985A8FB9}" dt="2024-08-28T19:43:39.058" v="871" actId="20577"/>
        <pc:sldMkLst>
          <pc:docMk/>
          <pc:sldMk cId="2498019479" sldId="256"/>
        </pc:sldMkLst>
        <pc:spChg chg="mod">
          <ac:chgData name="Stephen Situ" userId="55172eee-beec-4f9c-a5ff-0bb07d58f062" providerId="ADAL" clId="{27BF621A-8CE8-4FF9-91D0-37F0985A8FB9}" dt="2024-08-28T19:43:39.058" v="871" actId="20577"/>
          <ac:spMkLst>
            <pc:docMk/>
            <pc:sldMk cId="2498019479" sldId="256"/>
            <ac:spMk id="2" creationId="{6DFB14C4-53D6-230A-7C56-E6706A5A9528}"/>
          </ac:spMkLst>
        </pc:spChg>
        <pc:spChg chg="mod">
          <ac:chgData name="Stephen Situ" userId="55172eee-beec-4f9c-a5ff-0bb07d58f062" providerId="ADAL" clId="{27BF621A-8CE8-4FF9-91D0-37F0985A8FB9}" dt="2024-08-28T19:23:39.980" v="701" actId="1076"/>
          <ac:spMkLst>
            <pc:docMk/>
            <pc:sldMk cId="2498019479" sldId="256"/>
            <ac:spMk id="3" creationId="{C9C77FD3-5845-9C87-4A69-03576E15F26C}"/>
          </ac:spMkLst>
        </pc:spChg>
        <pc:spChg chg="add del">
          <ac:chgData name="Stephen Situ" userId="55172eee-beec-4f9c-a5ff-0bb07d58f062" providerId="ADAL" clId="{27BF621A-8CE8-4FF9-91D0-37F0985A8FB9}" dt="2024-08-28T19:22:47.380" v="681" actId="26606"/>
          <ac:spMkLst>
            <pc:docMk/>
            <pc:sldMk cId="2498019479" sldId="256"/>
            <ac:spMk id="19" creationId="{6570CC06-DB21-401C-BCF8-AAC5FF550D29}"/>
          </ac:spMkLst>
        </pc:spChg>
        <pc:spChg chg="add del">
          <ac:chgData name="Stephen Situ" userId="55172eee-beec-4f9c-a5ff-0bb07d58f062" providerId="ADAL" clId="{27BF621A-8CE8-4FF9-91D0-37F0985A8FB9}" dt="2024-08-28T19:22:47.380" v="681" actId="26606"/>
          <ac:spMkLst>
            <pc:docMk/>
            <pc:sldMk cId="2498019479" sldId="256"/>
            <ac:spMk id="20" creationId="{15B998FC-4B98-4A07-B159-9E629180AF40}"/>
          </ac:spMkLst>
        </pc:spChg>
        <pc:spChg chg="add del">
          <ac:chgData name="Stephen Situ" userId="55172eee-beec-4f9c-a5ff-0bb07d58f062" providerId="ADAL" clId="{27BF621A-8CE8-4FF9-91D0-37F0985A8FB9}" dt="2024-08-28T19:22:55.843" v="686" actId="26606"/>
          <ac:spMkLst>
            <pc:docMk/>
            <pc:sldMk cId="2498019479" sldId="256"/>
            <ac:spMk id="21" creationId="{6C0B0DB1-81DD-46F1-9962-4B91F46D4067}"/>
          </ac:spMkLst>
        </pc:spChg>
        <pc:spChg chg="add del">
          <ac:chgData name="Stephen Situ" userId="55172eee-beec-4f9c-a5ff-0bb07d58f062" providerId="ADAL" clId="{27BF621A-8CE8-4FF9-91D0-37F0985A8FB9}" dt="2024-08-28T17:17:42.942" v="431" actId="26606"/>
          <ac:spMkLst>
            <pc:docMk/>
            <pc:sldMk cId="2498019479" sldId="256"/>
            <ac:spMk id="22" creationId="{C92F0448-E3EB-43E2-A7BE-0767BBFAC78C}"/>
          </ac:spMkLst>
        </pc:spChg>
        <pc:spChg chg="add del">
          <ac:chgData name="Stephen Situ" userId="55172eee-beec-4f9c-a5ff-0bb07d58f062" providerId="ADAL" clId="{27BF621A-8CE8-4FF9-91D0-37F0985A8FB9}" dt="2024-08-28T19:22:51.698" v="684"/>
          <ac:spMkLst>
            <pc:docMk/>
            <pc:sldMk cId="2498019479" sldId="256"/>
            <ac:spMk id="23" creationId="{6C0B0DB1-81DD-46F1-9962-4B91F46D4067}"/>
          </ac:spMkLst>
        </pc:spChg>
        <pc:spChg chg="add del">
          <ac:chgData name="Stephen Situ" userId="55172eee-beec-4f9c-a5ff-0bb07d58f062" providerId="ADAL" clId="{27BF621A-8CE8-4FF9-91D0-37F0985A8FB9}" dt="2024-08-28T17:17:42.942" v="431" actId="26606"/>
          <ac:spMkLst>
            <pc:docMk/>
            <pc:sldMk cId="2498019479" sldId="256"/>
            <ac:spMk id="24" creationId="{BC450B77-9635-4D12-A13F-BD687A078290}"/>
          </ac:spMkLst>
        </pc:spChg>
        <pc:spChg chg="add del">
          <ac:chgData name="Stephen Situ" userId="55172eee-beec-4f9c-a5ff-0bb07d58f062" providerId="ADAL" clId="{27BF621A-8CE8-4FF9-91D0-37F0985A8FB9}" dt="2024-08-28T19:22:51.698" v="684"/>
          <ac:spMkLst>
            <pc:docMk/>
            <pc:sldMk cId="2498019479" sldId="256"/>
            <ac:spMk id="25" creationId="{284ED281-4082-46F9-86EE-D78901367138}"/>
          </ac:spMkLst>
        </pc:spChg>
        <pc:spChg chg="add del">
          <ac:chgData name="Stephen Situ" userId="55172eee-beec-4f9c-a5ff-0bb07d58f062" providerId="ADAL" clId="{27BF621A-8CE8-4FF9-91D0-37F0985A8FB9}" dt="2024-08-28T19:22:55.843" v="686" actId="26606"/>
          <ac:spMkLst>
            <pc:docMk/>
            <pc:sldMk cId="2498019479" sldId="256"/>
            <ac:spMk id="27" creationId="{284ED281-4082-46F9-86EE-D78901367138}"/>
          </ac:spMkLst>
        </pc:spChg>
        <pc:spChg chg="add del">
          <ac:chgData name="Stephen Situ" userId="55172eee-beec-4f9c-a5ff-0bb07d58f062" providerId="ADAL" clId="{27BF621A-8CE8-4FF9-91D0-37F0985A8FB9}" dt="2024-08-28T19:23:02.214" v="690" actId="26606"/>
          <ac:spMkLst>
            <pc:docMk/>
            <pc:sldMk cId="2498019479" sldId="256"/>
            <ac:spMk id="28" creationId="{160DB805-F71F-46BB-A8CC-74F6D8306F98}"/>
          </ac:spMkLst>
        </pc:spChg>
        <pc:spChg chg="add del">
          <ac:chgData name="Stephen Situ" userId="55172eee-beec-4f9c-a5ff-0bb07d58f062" providerId="ADAL" clId="{27BF621A-8CE8-4FF9-91D0-37F0985A8FB9}" dt="2024-08-28T19:22:58.147" v="688" actId="26606"/>
          <ac:spMkLst>
            <pc:docMk/>
            <pc:sldMk cId="2498019479" sldId="256"/>
            <ac:spMk id="29" creationId="{6570CC06-DB21-401C-BCF8-AAC5FF550D29}"/>
          </ac:spMkLst>
        </pc:spChg>
        <pc:spChg chg="add del">
          <ac:chgData name="Stephen Situ" userId="55172eee-beec-4f9c-a5ff-0bb07d58f062" providerId="ADAL" clId="{27BF621A-8CE8-4FF9-91D0-37F0985A8FB9}" dt="2024-08-28T19:22:58.147" v="688" actId="26606"/>
          <ac:spMkLst>
            <pc:docMk/>
            <pc:sldMk cId="2498019479" sldId="256"/>
            <ac:spMk id="31" creationId="{15B998FC-4B98-4A07-B159-9E629180AF40}"/>
          </ac:spMkLst>
        </pc:spChg>
        <pc:spChg chg="add del">
          <ac:chgData name="Stephen Situ" userId="55172eee-beec-4f9c-a5ff-0bb07d58f062" providerId="ADAL" clId="{27BF621A-8CE8-4FF9-91D0-37F0985A8FB9}" dt="2024-08-28T17:17:42.942" v="431" actId="26606"/>
          <ac:spMkLst>
            <pc:docMk/>
            <pc:sldMk cId="2498019479" sldId="256"/>
            <ac:spMk id="32" creationId="{2D14D26D-FA2C-4871-965F-AF84BF27DAD2}"/>
          </ac:spMkLst>
        </pc:spChg>
        <pc:spChg chg="add del">
          <ac:chgData name="Stephen Situ" userId="55172eee-beec-4f9c-a5ff-0bb07d58f062" providerId="ADAL" clId="{27BF621A-8CE8-4FF9-91D0-37F0985A8FB9}" dt="2024-08-28T19:23:02.214" v="690" actId="26606"/>
          <ac:spMkLst>
            <pc:docMk/>
            <pc:sldMk cId="2498019479" sldId="256"/>
            <ac:spMk id="33" creationId="{398F3DEE-0E56-499F-AFAE-C2DA7C2C815B}"/>
          </ac:spMkLst>
        </pc:spChg>
        <pc:spChg chg="add del">
          <ac:chgData name="Stephen Situ" userId="55172eee-beec-4f9c-a5ff-0bb07d58f062" providerId="ADAL" clId="{27BF621A-8CE8-4FF9-91D0-37F0985A8FB9}" dt="2024-08-28T19:23:02.214" v="690" actId="26606"/>
          <ac:spMkLst>
            <pc:docMk/>
            <pc:sldMk cId="2498019479" sldId="256"/>
            <ac:spMk id="35" creationId="{E85CCF60-79A2-440A-86A2-1A64A59F7B5C}"/>
          </ac:spMkLst>
        </pc:spChg>
        <pc:spChg chg="add del">
          <ac:chgData name="Stephen Situ" userId="55172eee-beec-4f9c-a5ff-0bb07d58f062" providerId="ADAL" clId="{27BF621A-8CE8-4FF9-91D0-37F0985A8FB9}" dt="2024-08-28T19:23:02.214" v="690" actId="26606"/>
          <ac:spMkLst>
            <pc:docMk/>
            <pc:sldMk cId="2498019479" sldId="256"/>
            <ac:spMk id="36" creationId="{3F2162BA-EECD-43E0-99D9-C00B19482E50}"/>
          </ac:spMkLst>
        </pc:spChg>
        <pc:spChg chg="add del">
          <ac:chgData name="Stephen Situ" userId="55172eee-beec-4f9c-a5ff-0bb07d58f062" providerId="ADAL" clId="{27BF621A-8CE8-4FF9-91D0-37F0985A8FB9}" dt="2024-08-28T19:23:02.214" v="690" actId="26606"/>
          <ac:spMkLst>
            <pc:docMk/>
            <pc:sldMk cId="2498019479" sldId="256"/>
            <ac:spMk id="37" creationId="{6F91054C-3439-420E-88EB-F0A5637EC5C4}"/>
          </ac:spMkLst>
        </pc:spChg>
        <pc:spChg chg="add del">
          <ac:chgData name="Stephen Situ" userId="55172eee-beec-4f9c-a5ff-0bb07d58f062" providerId="ADAL" clId="{27BF621A-8CE8-4FF9-91D0-37F0985A8FB9}" dt="2024-08-28T19:23:03.112" v="692" actId="26606"/>
          <ac:spMkLst>
            <pc:docMk/>
            <pc:sldMk cId="2498019479" sldId="256"/>
            <ac:spMk id="39" creationId="{18F923FF-DD0C-4FD3-A1B4-68DFA511C82D}"/>
          </ac:spMkLst>
        </pc:spChg>
        <pc:spChg chg="add del">
          <ac:chgData name="Stephen Situ" userId="55172eee-beec-4f9c-a5ff-0bb07d58f062" providerId="ADAL" clId="{27BF621A-8CE8-4FF9-91D0-37F0985A8FB9}" dt="2024-08-28T19:23:03.112" v="692" actId="26606"/>
          <ac:spMkLst>
            <pc:docMk/>
            <pc:sldMk cId="2498019479" sldId="256"/>
            <ac:spMk id="40" creationId="{114A821F-8663-46BA-8CC0-D4C44F639F3A}"/>
          </ac:spMkLst>
        </pc:spChg>
        <pc:spChg chg="add del">
          <ac:chgData name="Stephen Situ" userId="55172eee-beec-4f9c-a5ff-0bb07d58f062" providerId="ADAL" clId="{27BF621A-8CE8-4FF9-91D0-37F0985A8FB9}" dt="2024-08-28T19:23:03.112" v="692" actId="26606"/>
          <ac:spMkLst>
            <pc:docMk/>
            <pc:sldMk cId="2498019479" sldId="256"/>
            <ac:spMk id="41" creationId="{67EF550F-47CE-4FB2-9DAC-12AD835C833D}"/>
          </ac:spMkLst>
        </pc:spChg>
        <pc:spChg chg="add del">
          <ac:chgData name="Stephen Situ" userId="55172eee-beec-4f9c-a5ff-0bb07d58f062" providerId="ADAL" clId="{27BF621A-8CE8-4FF9-91D0-37F0985A8FB9}" dt="2024-08-28T19:23:16.611" v="694" actId="26606"/>
          <ac:spMkLst>
            <pc:docMk/>
            <pc:sldMk cId="2498019479" sldId="256"/>
            <ac:spMk id="43" creationId="{398F3DEE-0E56-499F-AFAE-C2DA7C2C815B}"/>
          </ac:spMkLst>
        </pc:spChg>
        <pc:spChg chg="add del">
          <ac:chgData name="Stephen Situ" userId="55172eee-beec-4f9c-a5ff-0bb07d58f062" providerId="ADAL" clId="{27BF621A-8CE8-4FF9-91D0-37F0985A8FB9}" dt="2024-08-28T19:23:16.611" v="694" actId="26606"/>
          <ac:spMkLst>
            <pc:docMk/>
            <pc:sldMk cId="2498019479" sldId="256"/>
            <ac:spMk id="44" creationId="{E85CCF60-79A2-440A-86A2-1A64A59F7B5C}"/>
          </ac:spMkLst>
        </pc:spChg>
        <pc:spChg chg="add del">
          <ac:chgData name="Stephen Situ" userId="55172eee-beec-4f9c-a5ff-0bb07d58f062" providerId="ADAL" clId="{27BF621A-8CE8-4FF9-91D0-37F0985A8FB9}" dt="2024-08-28T19:23:16.611" v="694" actId="26606"/>
          <ac:spMkLst>
            <pc:docMk/>
            <pc:sldMk cId="2498019479" sldId="256"/>
            <ac:spMk id="45" creationId="{3F2162BA-EECD-43E0-99D9-C00B19482E50}"/>
          </ac:spMkLst>
        </pc:spChg>
        <pc:spChg chg="add del">
          <ac:chgData name="Stephen Situ" userId="55172eee-beec-4f9c-a5ff-0bb07d58f062" providerId="ADAL" clId="{27BF621A-8CE8-4FF9-91D0-37F0985A8FB9}" dt="2024-08-28T19:23:16.611" v="694" actId="26606"/>
          <ac:spMkLst>
            <pc:docMk/>
            <pc:sldMk cId="2498019479" sldId="256"/>
            <ac:spMk id="47" creationId="{160DB805-F71F-46BB-A8CC-74F6D8306F98}"/>
          </ac:spMkLst>
        </pc:spChg>
        <pc:spChg chg="add del">
          <ac:chgData name="Stephen Situ" userId="55172eee-beec-4f9c-a5ff-0bb07d58f062" providerId="ADAL" clId="{27BF621A-8CE8-4FF9-91D0-37F0985A8FB9}" dt="2024-08-28T19:23:16.611" v="694" actId="26606"/>
          <ac:spMkLst>
            <pc:docMk/>
            <pc:sldMk cId="2498019479" sldId="256"/>
            <ac:spMk id="49" creationId="{6F91054C-3439-420E-88EB-F0A5637EC5C4}"/>
          </ac:spMkLst>
        </pc:spChg>
        <pc:spChg chg="add">
          <ac:chgData name="Stephen Situ" userId="55172eee-beec-4f9c-a5ff-0bb07d58f062" providerId="ADAL" clId="{27BF621A-8CE8-4FF9-91D0-37F0985A8FB9}" dt="2024-08-28T19:23:16.627" v="695" actId="26606"/>
          <ac:spMkLst>
            <pc:docMk/>
            <pc:sldMk cId="2498019479" sldId="256"/>
            <ac:spMk id="51" creationId="{F549CA6F-5310-434A-9717-D7AF41FCE19E}"/>
          </ac:spMkLst>
        </pc:spChg>
        <pc:spChg chg="add">
          <ac:chgData name="Stephen Situ" userId="55172eee-beec-4f9c-a5ff-0bb07d58f062" providerId="ADAL" clId="{27BF621A-8CE8-4FF9-91D0-37F0985A8FB9}" dt="2024-08-28T19:23:16.627" v="695" actId="26606"/>
          <ac:spMkLst>
            <pc:docMk/>
            <pc:sldMk cId="2498019479" sldId="256"/>
            <ac:spMk id="56" creationId="{B81933D1-5615-42C7-9C0B-4EB7105CCE2D}"/>
          </ac:spMkLst>
        </pc:spChg>
        <pc:spChg chg="add">
          <ac:chgData name="Stephen Situ" userId="55172eee-beec-4f9c-a5ff-0bb07d58f062" providerId="ADAL" clId="{27BF621A-8CE8-4FF9-91D0-37F0985A8FB9}" dt="2024-08-28T19:23:16.627" v="695" actId="26606"/>
          <ac:spMkLst>
            <pc:docMk/>
            <pc:sldMk cId="2498019479" sldId="256"/>
            <ac:spMk id="57" creationId="{B089A89A-1E9C-4761-9DFF-53C275FBF870}"/>
          </ac:spMkLst>
        </pc:spChg>
        <pc:grpChg chg="add del">
          <ac:chgData name="Stephen Situ" userId="55172eee-beec-4f9c-a5ff-0bb07d58f062" providerId="ADAL" clId="{27BF621A-8CE8-4FF9-91D0-37F0985A8FB9}" dt="2024-08-28T17:17:42.942" v="431" actId="26606"/>
          <ac:grpSpMkLst>
            <pc:docMk/>
            <pc:sldMk cId="2498019479" sldId="256"/>
            <ac:grpSpMk id="26" creationId="{3AAEC439-0F1D-4A17-BFD6-D1B5C0D0BC7D}"/>
          </ac:grpSpMkLst>
        </pc:grpChg>
        <pc:grpChg chg="add del">
          <ac:chgData name="Stephen Situ" userId="55172eee-beec-4f9c-a5ff-0bb07d58f062" providerId="ADAL" clId="{27BF621A-8CE8-4FF9-91D0-37F0985A8FB9}" dt="2024-08-28T17:17:42.942" v="431" actId="26606"/>
          <ac:grpSpMkLst>
            <pc:docMk/>
            <pc:sldMk cId="2498019479" sldId="256"/>
            <ac:grpSpMk id="34" creationId="{B87C1468-C83E-4DF0-AFC4-12F245CDEB5E}"/>
          </ac:grpSpMkLst>
        </pc:grpChg>
        <pc:grpChg chg="add del">
          <ac:chgData name="Stephen Situ" userId="55172eee-beec-4f9c-a5ff-0bb07d58f062" providerId="ADAL" clId="{27BF621A-8CE8-4FF9-91D0-37F0985A8FB9}" dt="2024-08-28T17:17:42.942" v="431" actId="26606"/>
          <ac:grpSpMkLst>
            <pc:docMk/>
            <pc:sldMk cId="2498019479" sldId="256"/>
            <ac:grpSpMk id="38" creationId="{3D4A2946-485C-49BF-94BB-D9D9FBC48439}"/>
          </ac:grpSpMkLst>
        </pc:grpChg>
        <pc:grpChg chg="add del">
          <ac:chgData name="Stephen Situ" userId="55172eee-beec-4f9c-a5ff-0bb07d58f062" providerId="ADAL" clId="{27BF621A-8CE8-4FF9-91D0-37F0985A8FB9}" dt="2024-08-28T17:17:42.942" v="431" actId="26606"/>
          <ac:grpSpMkLst>
            <pc:docMk/>
            <pc:sldMk cId="2498019479" sldId="256"/>
            <ac:grpSpMk id="42" creationId="{D0B9AD04-3903-4A8C-8ADF-1C5565AD92D2}"/>
          </ac:grpSpMkLst>
        </pc:grpChg>
        <pc:grpChg chg="add">
          <ac:chgData name="Stephen Situ" userId="55172eee-beec-4f9c-a5ff-0bb07d58f062" providerId="ADAL" clId="{27BF621A-8CE8-4FF9-91D0-37F0985A8FB9}" dt="2024-08-28T19:23:16.627" v="695" actId="26606"/>
          <ac:grpSpMkLst>
            <pc:docMk/>
            <pc:sldMk cId="2498019479" sldId="256"/>
            <ac:grpSpMk id="52" creationId="{032D8612-31EB-44CF-A1D0-14FD4C705424}"/>
          </ac:grpSpMkLst>
        </pc:grpChg>
        <pc:picChg chg="add mod ord">
          <ac:chgData name="Stephen Situ" userId="55172eee-beec-4f9c-a5ff-0bb07d58f062" providerId="ADAL" clId="{27BF621A-8CE8-4FF9-91D0-37F0985A8FB9}" dt="2024-08-28T19:23:53.099" v="707" actId="1076"/>
          <ac:picMkLst>
            <pc:docMk/>
            <pc:sldMk cId="2498019479" sldId="256"/>
            <ac:picMk id="5" creationId="{26B5B46D-FF30-0310-BDB6-D4EFD1B66895}"/>
          </ac:picMkLst>
        </pc:picChg>
        <pc:picChg chg="add del mod">
          <ac:chgData name="Stephen Situ" userId="55172eee-beec-4f9c-a5ff-0bb07d58f062" providerId="ADAL" clId="{27BF621A-8CE8-4FF9-91D0-37F0985A8FB9}" dt="2024-08-28T16:53:21.471" v="323" actId="478"/>
          <ac:picMkLst>
            <pc:docMk/>
            <pc:sldMk cId="2498019479" sldId="256"/>
            <ac:picMk id="7" creationId="{F478B67B-D034-A2C4-53FA-2DA120FF7A97}"/>
          </ac:picMkLst>
        </pc:picChg>
        <pc:picChg chg="add del mod">
          <ac:chgData name="Stephen Situ" userId="55172eee-beec-4f9c-a5ff-0bb07d58f062" providerId="ADAL" clId="{27BF621A-8CE8-4FF9-91D0-37F0985A8FB9}" dt="2024-08-28T16:51:51.522" v="304" actId="478"/>
          <ac:picMkLst>
            <pc:docMk/>
            <pc:sldMk cId="2498019479" sldId="256"/>
            <ac:picMk id="9" creationId="{70885FAD-9916-FD87-A1FC-16649215FBF4}"/>
          </ac:picMkLst>
        </pc:picChg>
        <pc:picChg chg="add del mod">
          <ac:chgData name="Stephen Situ" userId="55172eee-beec-4f9c-a5ff-0bb07d58f062" providerId="ADAL" clId="{27BF621A-8CE8-4FF9-91D0-37F0985A8FB9}" dt="2024-08-28T16:50:08.393" v="293" actId="478"/>
          <ac:picMkLst>
            <pc:docMk/>
            <pc:sldMk cId="2498019479" sldId="256"/>
            <ac:picMk id="11" creationId="{C094A41B-BF4D-E3D8-0A71-0DDC26397B26}"/>
          </ac:picMkLst>
        </pc:picChg>
        <pc:picChg chg="add mod ord">
          <ac:chgData name="Stephen Situ" userId="55172eee-beec-4f9c-a5ff-0bb07d58f062" providerId="ADAL" clId="{27BF621A-8CE8-4FF9-91D0-37F0985A8FB9}" dt="2024-08-28T19:23:46.351" v="704" actId="1076"/>
          <ac:picMkLst>
            <pc:docMk/>
            <pc:sldMk cId="2498019479" sldId="256"/>
            <ac:picMk id="13" creationId="{66BFB7A6-5432-ADAB-C421-73B41E7241F6}"/>
          </ac:picMkLst>
        </pc:picChg>
        <pc:picChg chg="add mod ord">
          <ac:chgData name="Stephen Situ" userId="55172eee-beec-4f9c-a5ff-0bb07d58f062" providerId="ADAL" clId="{27BF621A-8CE8-4FF9-91D0-37F0985A8FB9}" dt="2024-08-28T19:24:11.944" v="712" actId="1076"/>
          <ac:picMkLst>
            <pc:docMk/>
            <pc:sldMk cId="2498019479" sldId="256"/>
            <ac:picMk id="15" creationId="{8E544DAC-DC1C-EB2B-F980-A09713A74541}"/>
          </ac:picMkLst>
        </pc:picChg>
        <pc:picChg chg="add mod ord">
          <ac:chgData name="Stephen Situ" userId="55172eee-beec-4f9c-a5ff-0bb07d58f062" providerId="ADAL" clId="{27BF621A-8CE8-4FF9-91D0-37F0985A8FB9}" dt="2024-08-28T19:24:08.110" v="710" actId="1076"/>
          <ac:picMkLst>
            <pc:docMk/>
            <pc:sldMk cId="2498019479" sldId="256"/>
            <ac:picMk id="17" creationId="{632CD96C-6D94-35E1-BDCE-E5D0F2461B04}"/>
          </ac:picMkLst>
        </pc:picChg>
        <pc:picChg chg="add del">
          <ac:chgData name="Stephen Situ" userId="55172eee-beec-4f9c-a5ff-0bb07d58f062" providerId="ADAL" clId="{27BF621A-8CE8-4FF9-91D0-37F0985A8FB9}" dt="2024-08-28T17:17:42.942" v="431" actId="26606"/>
          <ac:picMkLst>
            <pc:docMk/>
            <pc:sldMk cId="2498019479" sldId="256"/>
            <ac:picMk id="46" creationId="{97D4C8B4-0BAB-48B7-9D89-C26EAAAEF052}"/>
          </ac:picMkLst>
        </pc:picChg>
        <pc:cxnChg chg="add del">
          <ac:chgData name="Stephen Situ" userId="55172eee-beec-4f9c-a5ff-0bb07d58f062" providerId="ADAL" clId="{27BF621A-8CE8-4FF9-91D0-37F0985A8FB9}" dt="2024-08-28T17:17:42.942" v="431" actId="26606"/>
          <ac:cxnSpMkLst>
            <pc:docMk/>
            <pc:sldMk cId="2498019479" sldId="256"/>
            <ac:cxnSpMk id="30" creationId="{F113F62F-D278-402A-8D44-9436FBDDEFC2}"/>
          </ac:cxnSpMkLst>
        </pc:cxnChg>
        <pc:cxnChg chg="add del">
          <ac:chgData name="Stephen Situ" userId="55172eee-beec-4f9c-a5ff-0bb07d58f062" providerId="ADAL" clId="{27BF621A-8CE8-4FF9-91D0-37F0985A8FB9}" dt="2024-08-28T17:17:42.942" v="431" actId="26606"/>
          <ac:cxnSpMkLst>
            <pc:docMk/>
            <pc:sldMk cId="2498019479" sldId="256"/>
            <ac:cxnSpMk id="48" creationId="{747D456C-D333-4F88-931F-EC1EB7648FEA}"/>
          </ac:cxnSpMkLst>
        </pc:cxnChg>
      </pc:sldChg>
      <pc:sldChg chg="addSp delSp modSp new mod setBg">
        <pc:chgData name="Stephen Situ" userId="55172eee-beec-4f9c-a5ff-0bb07d58f062" providerId="ADAL" clId="{27BF621A-8CE8-4FF9-91D0-37F0985A8FB9}" dt="2024-09-04T21:55:07.122" v="3030" actId="20577"/>
        <pc:sldMkLst>
          <pc:docMk/>
          <pc:sldMk cId="3574005496" sldId="257"/>
        </pc:sldMkLst>
        <pc:spChg chg="mod">
          <ac:chgData name="Stephen Situ" userId="55172eee-beec-4f9c-a5ff-0bb07d58f062" providerId="ADAL" clId="{27BF621A-8CE8-4FF9-91D0-37F0985A8FB9}" dt="2024-08-28T19:24:44.898" v="726" actId="26606"/>
          <ac:spMkLst>
            <pc:docMk/>
            <pc:sldMk cId="3574005496" sldId="257"/>
            <ac:spMk id="2" creationId="{9B2BBE43-98DD-3AF1-CC6E-6E77B410BA7D}"/>
          </ac:spMkLst>
        </pc:spChg>
        <pc:spChg chg="del">
          <ac:chgData name="Stephen Situ" userId="55172eee-beec-4f9c-a5ff-0bb07d58f062" providerId="ADAL" clId="{27BF621A-8CE8-4FF9-91D0-37F0985A8FB9}" dt="2024-08-28T16:56:08.899" v="369"/>
          <ac:spMkLst>
            <pc:docMk/>
            <pc:sldMk cId="3574005496" sldId="257"/>
            <ac:spMk id="3" creationId="{6B3947CB-A8F7-4C52-558A-C9634E4345F5}"/>
          </ac:spMkLst>
        </pc:spChg>
        <pc:spChg chg="add del mod">
          <ac:chgData name="Stephen Situ" userId="55172eee-beec-4f9c-a5ff-0bb07d58f062" providerId="ADAL" clId="{27BF621A-8CE8-4FF9-91D0-37F0985A8FB9}" dt="2024-08-28T19:24:44.898" v="726" actId="26606"/>
          <ac:spMkLst>
            <pc:docMk/>
            <pc:sldMk cId="3574005496" sldId="257"/>
            <ac:spMk id="4" creationId="{802ADCBF-FA21-9A4C-1C96-B6256577F3FA}"/>
          </ac:spMkLst>
        </pc:spChg>
        <pc:spChg chg="add del">
          <ac:chgData name="Stephen Situ" userId="55172eee-beec-4f9c-a5ff-0bb07d58f062" providerId="ADAL" clId="{27BF621A-8CE8-4FF9-91D0-37F0985A8FB9}" dt="2024-08-28T19:24:29.084" v="714" actId="26606"/>
          <ac:spMkLst>
            <pc:docMk/>
            <pc:sldMk cId="3574005496" sldId="257"/>
            <ac:spMk id="11" creationId="{04812C46-200A-4DEB-A05E-3ED6C68C2387}"/>
          </ac:spMkLst>
        </pc:spChg>
        <pc:spChg chg="add">
          <ac:chgData name="Stephen Situ" userId="55172eee-beec-4f9c-a5ff-0bb07d58f062" providerId="ADAL" clId="{27BF621A-8CE8-4FF9-91D0-37F0985A8FB9}" dt="2024-08-28T19:24:44.898" v="726" actId="26606"/>
          <ac:spMkLst>
            <pc:docMk/>
            <pc:sldMk cId="3574005496" sldId="257"/>
            <ac:spMk id="12" creationId="{201CC55D-ED54-4C5C-95E6-10947BD1103B}"/>
          </ac:spMkLst>
        </pc:spChg>
        <pc:spChg chg="add del">
          <ac:chgData name="Stephen Situ" userId="55172eee-beec-4f9c-a5ff-0bb07d58f062" providerId="ADAL" clId="{27BF621A-8CE8-4FF9-91D0-37F0985A8FB9}" dt="2024-08-28T19:24:29.084" v="714" actId="26606"/>
          <ac:spMkLst>
            <pc:docMk/>
            <pc:sldMk cId="3574005496" sldId="257"/>
            <ac:spMk id="13" creationId="{D1EA859B-E555-4109-94F3-6700E046E008}"/>
          </ac:spMkLst>
        </pc:spChg>
        <pc:spChg chg="add del">
          <ac:chgData name="Stephen Situ" userId="55172eee-beec-4f9c-a5ff-0bb07d58f062" providerId="ADAL" clId="{27BF621A-8CE8-4FF9-91D0-37F0985A8FB9}" dt="2024-08-28T19:24:30.732" v="716" actId="26606"/>
          <ac:spMkLst>
            <pc:docMk/>
            <pc:sldMk cId="3574005496" sldId="257"/>
            <ac:spMk id="15" creationId="{E659831F-0D9A-4C63-9EBB-8435B85A440F}"/>
          </ac:spMkLst>
        </pc:spChg>
        <pc:spChg chg="add del">
          <ac:chgData name="Stephen Situ" userId="55172eee-beec-4f9c-a5ff-0bb07d58f062" providerId="ADAL" clId="{27BF621A-8CE8-4FF9-91D0-37F0985A8FB9}" dt="2024-08-28T19:24:30.732" v="716" actId="26606"/>
          <ac:spMkLst>
            <pc:docMk/>
            <pc:sldMk cId="3574005496" sldId="257"/>
            <ac:spMk id="16" creationId="{117AB3D3-3C9C-4DED-809A-78734805B895}"/>
          </ac:spMkLst>
        </pc:spChg>
        <pc:spChg chg="add del">
          <ac:chgData name="Stephen Situ" userId="55172eee-beec-4f9c-a5ff-0bb07d58f062" providerId="ADAL" clId="{27BF621A-8CE8-4FF9-91D0-37F0985A8FB9}" dt="2024-08-28T19:24:30.732" v="716" actId="26606"/>
          <ac:spMkLst>
            <pc:docMk/>
            <pc:sldMk cId="3574005496" sldId="257"/>
            <ac:spMk id="17" creationId="{E6995CE5-F890-4ABA-82A2-26507CE8D2A3}"/>
          </ac:spMkLst>
        </pc:spChg>
        <pc:spChg chg="add del">
          <ac:chgData name="Stephen Situ" userId="55172eee-beec-4f9c-a5ff-0bb07d58f062" providerId="ADAL" clId="{27BF621A-8CE8-4FF9-91D0-37F0985A8FB9}" dt="2024-08-28T19:24:30.732" v="716" actId="26606"/>
          <ac:spMkLst>
            <pc:docMk/>
            <pc:sldMk cId="3574005496" sldId="257"/>
            <ac:spMk id="18" creationId="{3A9A4357-BD1D-4622-A4FE-766E6AB8DE84}"/>
          </ac:spMkLst>
        </pc:spChg>
        <pc:spChg chg="add">
          <ac:chgData name="Stephen Situ" userId="55172eee-beec-4f9c-a5ff-0bb07d58f062" providerId="ADAL" clId="{27BF621A-8CE8-4FF9-91D0-37F0985A8FB9}" dt="2024-08-28T19:24:44.898" v="726" actId="26606"/>
          <ac:spMkLst>
            <pc:docMk/>
            <pc:sldMk cId="3574005496" sldId="257"/>
            <ac:spMk id="19" creationId="{C13237C8-E62C-4F0D-A318-BD6FB6C2D138}"/>
          </ac:spMkLst>
        </pc:spChg>
        <pc:spChg chg="add del">
          <ac:chgData name="Stephen Situ" userId="55172eee-beec-4f9c-a5ff-0bb07d58f062" providerId="ADAL" clId="{27BF621A-8CE8-4FF9-91D0-37F0985A8FB9}" dt="2024-08-28T19:24:31.297" v="719" actId="26606"/>
          <ac:spMkLst>
            <pc:docMk/>
            <pc:sldMk cId="3574005496" sldId="257"/>
            <ac:spMk id="20" creationId="{3BA513B0-82FF-4F41-8178-885375D1CFB5}"/>
          </ac:spMkLst>
        </pc:spChg>
        <pc:spChg chg="add">
          <ac:chgData name="Stephen Situ" userId="55172eee-beec-4f9c-a5ff-0bb07d58f062" providerId="ADAL" clId="{27BF621A-8CE8-4FF9-91D0-37F0985A8FB9}" dt="2024-08-28T19:24:44.898" v="726" actId="26606"/>
          <ac:spMkLst>
            <pc:docMk/>
            <pc:sldMk cId="3574005496" sldId="257"/>
            <ac:spMk id="24" creationId="{3873B707-463F-40B0-8227-E8CC6C67EB25}"/>
          </ac:spMkLst>
        </pc:spChg>
        <pc:spChg chg="add mod">
          <ac:chgData name="Stephen Situ" userId="55172eee-beec-4f9c-a5ff-0bb07d58f062" providerId="ADAL" clId="{27BF621A-8CE8-4FF9-91D0-37F0985A8FB9}" dt="2024-09-04T21:55:07.122" v="3030" actId="20577"/>
          <ac:spMkLst>
            <pc:docMk/>
            <pc:sldMk cId="3574005496" sldId="257"/>
            <ac:spMk id="25" creationId="{802ADCBF-FA21-9A4C-1C96-B6256577F3FA}"/>
          </ac:spMkLst>
        </pc:spChg>
        <pc:spChg chg="add del">
          <ac:chgData name="Stephen Situ" userId="55172eee-beec-4f9c-a5ff-0bb07d58f062" providerId="ADAL" clId="{27BF621A-8CE8-4FF9-91D0-37F0985A8FB9}" dt="2024-08-28T19:24:37.359" v="721" actId="26606"/>
          <ac:spMkLst>
            <pc:docMk/>
            <pc:sldMk cId="3574005496" sldId="257"/>
            <ac:spMk id="26" creationId="{5AA03EDC-7067-4DFF-B672-541D016AAAB8}"/>
          </ac:spMkLst>
        </pc:spChg>
        <pc:spChg chg="add del">
          <ac:chgData name="Stephen Situ" userId="55172eee-beec-4f9c-a5ff-0bb07d58f062" providerId="ADAL" clId="{27BF621A-8CE8-4FF9-91D0-37F0985A8FB9}" dt="2024-08-28T19:24:37.359" v="721" actId="26606"/>
          <ac:spMkLst>
            <pc:docMk/>
            <pc:sldMk cId="3574005496" sldId="257"/>
            <ac:spMk id="27" creationId="{0EBF3E39-B0BE-496A-8604-9007470FFA3A}"/>
          </ac:spMkLst>
        </pc:spChg>
        <pc:spChg chg="add">
          <ac:chgData name="Stephen Situ" userId="55172eee-beec-4f9c-a5ff-0bb07d58f062" providerId="ADAL" clId="{27BF621A-8CE8-4FF9-91D0-37F0985A8FB9}" dt="2024-08-28T19:24:44.898" v="726" actId="26606"/>
          <ac:spMkLst>
            <pc:docMk/>
            <pc:sldMk cId="3574005496" sldId="257"/>
            <ac:spMk id="28" creationId="{19C9EAEA-39D0-4B0E-A0EB-51E7B26740B1}"/>
          </ac:spMkLst>
        </pc:spChg>
        <pc:grpChg chg="add del">
          <ac:chgData name="Stephen Situ" userId="55172eee-beec-4f9c-a5ff-0bb07d58f062" providerId="ADAL" clId="{27BF621A-8CE8-4FF9-91D0-37F0985A8FB9}" dt="2024-08-28T19:24:31.297" v="719" actId="26606"/>
          <ac:grpSpMkLst>
            <pc:docMk/>
            <pc:sldMk cId="3574005496" sldId="257"/>
            <ac:grpSpMk id="21" creationId="{93DB8501-F9F2-4ACD-B56A-9019CD5006D6}"/>
          </ac:grpSpMkLst>
        </pc:grpChg>
        <pc:grpChg chg="add">
          <ac:chgData name="Stephen Situ" userId="55172eee-beec-4f9c-a5ff-0bb07d58f062" providerId="ADAL" clId="{27BF621A-8CE8-4FF9-91D0-37F0985A8FB9}" dt="2024-08-28T19:24:44.898" v="726" actId="26606"/>
          <ac:grpSpMkLst>
            <pc:docMk/>
            <pc:sldMk cId="3574005496" sldId="257"/>
            <ac:grpSpMk id="22" creationId="{1DE889C7-FAD6-4397-98E2-05D503484459}"/>
          </ac:grpSpMkLst>
        </pc:grpChg>
        <pc:graphicFrameChg chg="add del">
          <ac:chgData name="Stephen Situ" userId="55172eee-beec-4f9c-a5ff-0bb07d58f062" providerId="ADAL" clId="{27BF621A-8CE8-4FF9-91D0-37F0985A8FB9}" dt="2024-08-28T19:24:37.988" v="723" actId="26606"/>
          <ac:graphicFrameMkLst>
            <pc:docMk/>
            <pc:sldMk cId="3574005496" sldId="257"/>
            <ac:graphicFrameMk id="8" creationId="{1B2BA5EC-B630-B80D-68FA-30B93105C775}"/>
          </ac:graphicFrameMkLst>
        </pc:graphicFrameChg>
        <pc:graphicFrameChg chg="add del">
          <ac:chgData name="Stephen Situ" userId="55172eee-beec-4f9c-a5ff-0bb07d58f062" providerId="ADAL" clId="{27BF621A-8CE8-4FF9-91D0-37F0985A8FB9}" dt="2024-08-28T19:24:44.879" v="725" actId="26606"/>
          <ac:graphicFrameMkLst>
            <pc:docMk/>
            <pc:sldMk cId="3574005496" sldId="257"/>
            <ac:graphicFrameMk id="10" creationId="{10585500-633F-6699-6D74-341A361DA981}"/>
          </ac:graphicFrameMkLst>
        </pc:graphicFrameChg>
        <pc:picChg chg="add mod ord">
          <ac:chgData name="Stephen Situ" userId="55172eee-beec-4f9c-a5ff-0bb07d58f062" providerId="ADAL" clId="{27BF621A-8CE8-4FF9-91D0-37F0985A8FB9}" dt="2024-08-28T19:24:44.898" v="726" actId="26606"/>
          <ac:picMkLst>
            <pc:docMk/>
            <pc:sldMk cId="3574005496" sldId="257"/>
            <ac:picMk id="6" creationId="{38F1F59D-EB85-1EB2-5EB5-A79ED1FC4600}"/>
          </ac:picMkLst>
        </pc:picChg>
      </pc:sldChg>
      <pc:sldChg chg="addSp delSp modSp new mod setBg">
        <pc:chgData name="Stephen Situ" userId="55172eee-beec-4f9c-a5ff-0bb07d58f062" providerId="ADAL" clId="{27BF621A-8CE8-4FF9-91D0-37F0985A8FB9}" dt="2024-09-04T20:18:09.542" v="1476" actId="1076"/>
        <pc:sldMkLst>
          <pc:docMk/>
          <pc:sldMk cId="2941961605" sldId="258"/>
        </pc:sldMkLst>
        <pc:spChg chg="mod">
          <ac:chgData name="Stephen Situ" userId="55172eee-beec-4f9c-a5ff-0bb07d58f062" providerId="ADAL" clId="{27BF621A-8CE8-4FF9-91D0-37F0985A8FB9}" dt="2024-08-28T19:33:39.198" v="826" actId="26606"/>
          <ac:spMkLst>
            <pc:docMk/>
            <pc:sldMk cId="2941961605" sldId="258"/>
            <ac:spMk id="2" creationId="{911E95D2-58CF-6304-1BD1-EEB826FC044B}"/>
          </ac:spMkLst>
        </pc:spChg>
        <pc:spChg chg="del mod">
          <ac:chgData name="Stephen Situ" userId="55172eee-beec-4f9c-a5ff-0bb07d58f062" providerId="ADAL" clId="{27BF621A-8CE8-4FF9-91D0-37F0985A8FB9}" dt="2024-09-04T20:17:49.205" v="1468"/>
          <ac:spMkLst>
            <pc:docMk/>
            <pc:sldMk cId="2941961605" sldId="258"/>
            <ac:spMk id="3" creationId="{41879586-D8DF-B0F5-506E-C65F9E13A42F}"/>
          </ac:spMkLst>
        </pc:spChg>
        <pc:spChg chg="add">
          <ac:chgData name="Stephen Situ" userId="55172eee-beec-4f9c-a5ff-0bb07d58f062" providerId="ADAL" clId="{27BF621A-8CE8-4FF9-91D0-37F0985A8FB9}" dt="2024-09-04T20:17:46.640" v="1466"/>
          <ac:spMkLst>
            <pc:docMk/>
            <pc:sldMk cId="2941961605" sldId="258"/>
            <ac:spMk id="4" creationId="{8F1E1F27-8AFB-D83B-2CF5-52E0A82E7ED1}"/>
          </ac:spMkLst>
        </pc:spChg>
        <pc:spChg chg="add mod">
          <ac:chgData name="Stephen Situ" userId="55172eee-beec-4f9c-a5ff-0bb07d58f062" providerId="ADAL" clId="{27BF621A-8CE8-4FF9-91D0-37F0985A8FB9}" dt="2024-09-04T20:18:09.542" v="1476" actId="1076"/>
          <ac:spMkLst>
            <pc:docMk/>
            <pc:sldMk cId="2941961605" sldId="258"/>
            <ac:spMk id="5" creationId="{76E893B6-3C21-B583-19CB-180F51B83949}"/>
          </ac:spMkLst>
        </pc:spChg>
        <pc:spChg chg="add del">
          <ac:chgData name="Stephen Situ" userId="55172eee-beec-4f9c-a5ff-0bb07d58f062" providerId="ADAL" clId="{27BF621A-8CE8-4FF9-91D0-37F0985A8FB9}" dt="2024-08-28T19:24:59.994" v="728" actId="26606"/>
          <ac:spMkLst>
            <pc:docMk/>
            <pc:sldMk cId="2941961605" sldId="258"/>
            <ac:spMk id="14" creationId="{201CC55D-ED54-4C5C-95E6-10947BD1103B}"/>
          </ac:spMkLst>
        </pc:spChg>
        <pc:spChg chg="add del">
          <ac:chgData name="Stephen Situ" userId="55172eee-beec-4f9c-a5ff-0bb07d58f062" providerId="ADAL" clId="{27BF621A-8CE8-4FF9-91D0-37F0985A8FB9}" dt="2024-08-28T19:24:59.994" v="728" actId="26606"/>
          <ac:spMkLst>
            <pc:docMk/>
            <pc:sldMk cId="2941961605" sldId="258"/>
            <ac:spMk id="20" creationId="{3873B707-463F-40B0-8227-E8CC6C67EB25}"/>
          </ac:spMkLst>
        </pc:spChg>
        <pc:spChg chg="add del">
          <ac:chgData name="Stephen Situ" userId="55172eee-beec-4f9c-a5ff-0bb07d58f062" providerId="ADAL" clId="{27BF621A-8CE8-4FF9-91D0-37F0985A8FB9}" dt="2024-08-28T19:24:59.994" v="728" actId="26606"/>
          <ac:spMkLst>
            <pc:docMk/>
            <pc:sldMk cId="2941961605" sldId="258"/>
            <ac:spMk id="22" creationId="{C13237C8-E62C-4F0D-A318-BD6FB6C2D138}"/>
          </ac:spMkLst>
        </pc:spChg>
        <pc:spChg chg="add del">
          <ac:chgData name="Stephen Situ" userId="55172eee-beec-4f9c-a5ff-0bb07d58f062" providerId="ADAL" clId="{27BF621A-8CE8-4FF9-91D0-37F0985A8FB9}" dt="2024-08-28T19:24:59.994" v="728" actId="26606"/>
          <ac:spMkLst>
            <pc:docMk/>
            <pc:sldMk cId="2941961605" sldId="258"/>
            <ac:spMk id="24" creationId="{19C9EAEA-39D0-4B0E-A0EB-51E7B26740B1}"/>
          </ac:spMkLst>
        </pc:spChg>
        <pc:spChg chg="add del">
          <ac:chgData name="Stephen Situ" userId="55172eee-beec-4f9c-a5ff-0bb07d58f062" providerId="ADAL" clId="{27BF621A-8CE8-4FF9-91D0-37F0985A8FB9}" dt="2024-08-28T19:33:39.198" v="826" actId="26606"/>
          <ac:spMkLst>
            <pc:docMk/>
            <pc:sldMk cId="2941961605" sldId="258"/>
            <ac:spMk id="26" creationId="{058A14AF-9FB5-4CC7-BA35-E8E85D3EDF0E}"/>
          </ac:spMkLst>
        </pc:spChg>
        <pc:spChg chg="add del">
          <ac:chgData name="Stephen Situ" userId="55172eee-beec-4f9c-a5ff-0bb07d58f062" providerId="ADAL" clId="{27BF621A-8CE8-4FF9-91D0-37F0985A8FB9}" dt="2024-08-28T19:33:39.198" v="826" actId="26606"/>
          <ac:spMkLst>
            <pc:docMk/>
            <pc:sldMk cId="2941961605" sldId="258"/>
            <ac:spMk id="27" creationId="{3A9A4357-BD1D-4622-A4FE-766E6AB8DE84}"/>
          </ac:spMkLst>
        </pc:spChg>
        <pc:spChg chg="add del">
          <ac:chgData name="Stephen Situ" userId="55172eee-beec-4f9c-a5ff-0bb07d58f062" providerId="ADAL" clId="{27BF621A-8CE8-4FF9-91D0-37F0985A8FB9}" dt="2024-08-28T19:33:39.198" v="826" actId="26606"/>
          <ac:spMkLst>
            <pc:docMk/>
            <pc:sldMk cId="2941961605" sldId="258"/>
            <ac:spMk id="28" creationId="{E659831F-0D9A-4C63-9EBB-8435B85A440F}"/>
          </ac:spMkLst>
        </pc:spChg>
        <pc:spChg chg="add del">
          <ac:chgData name="Stephen Situ" userId="55172eee-beec-4f9c-a5ff-0bb07d58f062" providerId="ADAL" clId="{27BF621A-8CE8-4FF9-91D0-37F0985A8FB9}" dt="2024-08-28T19:33:39.198" v="826" actId="26606"/>
          <ac:spMkLst>
            <pc:docMk/>
            <pc:sldMk cId="2941961605" sldId="258"/>
            <ac:spMk id="29" creationId="{E6995CE5-F890-4ABA-82A2-26507CE8D2A3}"/>
          </ac:spMkLst>
        </pc:spChg>
        <pc:spChg chg="add">
          <ac:chgData name="Stephen Situ" userId="55172eee-beec-4f9c-a5ff-0bb07d58f062" providerId="ADAL" clId="{27BF621A-8CE8-4FF9-91D0-37F0985A8FB9}" dt="2024-08-28T19:33:39.198" v="826" actId="26606"/>
          <ac:spMkLst>
            <pc:docMk/>
            <pc:sldMk cId="2941961605" sldId="258"/>
            <ac:spMk id="34" creationId="{28D31E1B-0407-4223-9642-0B642CBF57D9}"/>
          </ac:spMkLst>
        </pc:spChg>
        <pc:spChg chg="add">
          <ac:chgData name="Stephen Situ" userId="55172eee-beec-4f9c-a5ff-0bb07d58f062" providerId="ADAL" clId="{27BF621A-8CE8-4FF9-91D0-37F0985A8FB9}" dt="2024-08-28T19:33:39.198" v="826" actId="26606"/>
          <ac:spMkLst>
            <pc:docMk/>
            <pc:sldMk cId="2941961605" sldId="258"/>
            <ac:spMk id="41" creationId="{D5B0017B-2ECA-49AF-B397-DC140825DF8D}"/>
          </ac:spMkLst>
        </pc:spChg>
        <pc:spChg chg="add">
          <ac:chgData name="Stephen Situ" userId="55172eee-beec-4f9c-a5ff-0bb07d58f062" providerId="ADAL" clId="{27BF621A-8CE8-4FF9-91D0-37F0985A8FB9}" dt="2024-08-28T19:33:39.198" v="826" actId="26606"/>
          <ac:spMkLst>
            <pc:docMk/>
            <pc:sldMk cId="2941961605" sldId="258"/>
            <ac:spMk id="43" creationId="{70E96339-907C-46C3-99AC-31179B6F0EBD}"/>
          </ac:spMkLst>
        </pc:spChg>
        <pc:grpChg chg="add del">
          <ac:chgData name="Stephen Situ" userId="55172eee-beec-4f9c-a5ff-0bb07d58f062" providerId="ADAL" clId="{27BF621A-8CE8-4FF9-91D0-37F0985A8FB9}" dt="2024-08-28T19:24:59.994" v="728" actId="26606"/>
          <ac:grpSpMkLst>
            <pc:docMk/>
            <pc:sldMk cId="2941961605" sldId="258"/>
            <ac:grpSpMk id="16" creationId="{1DE889C7-FAD6-4397-98E2-05D503484459}"/>
          </ac:grpSpMkLst>
        </pc:grpChg>
        <pc:grpChg chg="add">
          <ac:chgData name="Stephen Situ" userId="55172eee-beec-4f9c-a5ff-0bb07d58f062" providerId="ADAL" clId="{27BF621A-8CE8-4FF9-91D0-37F0985A8FB9}" dt="2024-08-28T19:33:39.198" v="826" actId="26606"/>
          <ac:grpSpMkLst>
            <pc:docMk/>
            <pc:sldMk cId="2941961605" sldId="258"/>
            <ac:grpSpMk id="36" creationId="{AE1C45F0-260A-458C-96ED-C1F6D2151219}"/>
          </ac:grpSpMkLst>
        </pc:grpChg>
        <pc:picChg chg="add del mod">
          <ac:chgData name="Stephen Situ" userId="55172eee-beec-4f9c-a5ff-0bb07d58f062" providerId="ADAL" clId="{27BF621A-8CE8-4FF9-91D0-37F0985A8FB9}" dt="2024-08-28T16:41:05.802" v="204" actId="478"/>
          <ac:picMkLst>
            <pc:docMk/>
            <pc:sldMk cId="2941961605" sldId="258"/>
            <ac:picMk id="5" creationId="{8841CAF8-BDFB-91FD-2223-766F2910D799}"/>
          </ac:picMkLst>
        </pc:picChg>
        <pc:picChg chg="add del mod">
          <ac:chgData name="Stephen Situ" userId="55172eee-beec-4f9c-a5ff-0bb07d58f062" providerId="ADAL" clId="{27BF621A-8CE8-4FF9-91D0-37F0985A8FB9}" dt="2024-08-28T16:41:46.148" v="209" actId="478"/>
          <ac:picMkLst>
            <pc:docMk/>
            <pc:sldMk cId="2941961605" sldId="258"/>
            <ac:picMk id="7" creationId="{92165F80-B9C0-9B18-BBD3-20175ECC0899}"/>
          </ac:picMkLst>
        </pc:picChg>
        <pc:picChg chg="add mod">
          <ac:chgData name="Stephen Situ" userId="55172eee-beec-4f9c-a5ff-0bb07d58f062" providerId="ADAL" clId="{27BF621A-8CE8-4FF9-91D0-37F0985A8FB9}" dt="2024-08-28T19:33:39.198" v="826" actId="26606"/>
          <ac:picMkLst>
            <pc:docMk/>
            <pc:sldMk cId="2941961605" sldId="258"/>
            <ac:picMk id="9" creationId="{3B09383F-5A2E-1EC3-9BF0-E39769891AD6}"/>
          </ac:picMkLst>
        </pc:picChg>
        <pc:cxnChg chg="add">
          <ac:chgData name="Stephen Situ" userId="55172eee-beec-4f9c-a5ff-0bb07d58f062" providerId="ADAL" clId="{27BF621A-8CE8-4FF9-91D0-37F0985A8FB9}" dt="2024-08-28T19:33:39.198" v="826" actId="26606"/>
          <ac:cxnSpMkLst>
            <pc:docMk/>
            <pc:sldMk cId="2941961605" sldId="258"/>
            <ac:cxnSpMk id="45" creationId="{6CF1BAF6-AD41-4082-B212-8A1F9A2E8779}"/>
          </ac:cxnSpMkLst>
        </pc:cxnChg>
      </pc:sldChg>
      <pc:sldChg chg="addSp delSp modSp new mod ord setBg">
        <pc:chgData name="Stephen Situ" userId="55172eee-beec-4f9c-a5ff-0bb07d58f062" providerId="ADAL" clId="{27BF621A-8CE8-4FF9-91D0-37F0985A8FB9}" dt="2024-09-05T03:51:58.898" v="5201" actId="1076"/>
        <pc:sldMkLst>
          <pc:docMk/>
          <pc:sldMk cId="1963211367" sldId="259"/>
        </pc:sldMkLst>
        <pc:spChg chg="mod">
          <ac:chgData name="Stephen Situ" userId="55172eee-beec-4f9c-a5ff-0bb07d58f062" providerId="ADAL" clId="{27BF621A-8CE8-4FF9-91D0-37F0985A8FB9}" dt="2024-08-28T19:33:42.643" v="827" actId="26606"/>
          <ac:spMkLst>
            <pc:docMk/>
            <pc:sldMk cId="1963211367" sldId="259"/>
            <ac:spMk id="2" creationId="{CFB259F4-AC31-BAF8-1F53-C76A005B6E3C}"/>
          </ac:spMkLst>
        </pc:spChg>
        <pc:spChg chg="add del mod">
          <ac:chgData name="Stephen Situ" userId="55172eee-beec-4f9c-a5ff-0bb07d58f062" providerId="ADAL" clId="{27BF621A-8CE8-4FF9-91D0-37F0985A8FB9}" dt="2024-08-28T16:31:22.789" v="90"/>
          <ac:spMkLst>
            <pc:docMk/>
            <pc:sldMk cId="1963211367" sldId="259"/>
            <ac:spMk id="3" creationId="{C40B038C-F13F-0B25-7AFF-D5FD59CDCC67}"/>
          </ac:spMkLst>
        </pc:spChg>
        <pc:spChg chg="add del mod ord">
          <ac:chgData name="Stephen Situ" userId="55172eee-beec-4f9c-a5ff-0bb07d58f062" providerId="ADAL" clId="{27BF621A-8CE8-4FF9-91D0-37F0985A8FB9}" dt="2024-08-28T19:26:16.349" v="765" actId="26606"/>
          <ac:spMkLst>
            <pc:docMk/>
            <pc:sldMk cId="1963211367" sldId="259"/>
            <ac:spMk id="11" creationId="{48D35CD0-9FAF-53AB-DD3A-21EEA90FFB84}"/>
          </ac:spMkLst>
        </pc:spChg>
        <pc:spChg chg="add">
          <ac:chgData name="Stephen Situ" userId="55172eee-beec-4f9c-a5ff-0bb07d58f062" providerId="ADAL" clId="{27BF621A-8CE8-4FF9-91D0-37F0985A8FB9}" dt="2024-08-28T16:34:39.944" v="133"/>
          <ac:spMkLst>
            <pc:docMk/>
            <pc:sldMk cId="1963211367" sldId="259"/>
            <ac:spMk id="14" creationId="{9070CAE4-F93E-174E-1EB2-118F59574DD3}"/>
          </ac:spMkLst>
        </pc:spChg>
        <pc:spChg chg="add mod">
          <ac:chgData name="Stephen Situ" userId="55172eee-beec-4f9c-a5ff-0bb07d58f062" providerId="ADAL" clId="{27BF621A-8CE8-4FF9-91D0-37F0985A8FB9}" dt="2024-08-28T16:34:47.684" v="136" actId="255"/>
          <ac:spMkLst>
            <pc:docMk/>
            <pc:sldMk cId="1963211367" sldId="259"/>
            <ac:spMk id="15" creationId="{78C5A849-B34A-152E-1ECF-83BC61C3571E}"/>
          </ac:spMkLst>
        </pc:spChg>
        <pc:spChg chg="add del">
          <ac:chgData name="Stephen Situ" userId="55172eee-beec-4f9c-a5ff-0bb07d58f062" providerId="ADAL" clId="{27BF621A-8CE8-4FF9-91D0-37F0985A8FB9}" dt="2024-08-28T19:25:16.169" v="731" actId="26606"/>
          <ac:spMkLst>
            <pc:docMk/>
            <pc:sldMk cId="1963211367" sldId="259"/>
            <ac:spMk id="18" creationId="{DBC6133C-0615-4CE4-9132-37E609A9BDFA}"/>
          </ac:spMkLst>
        </pc:spChg>
        <pc:spChg chg="add del">
          <ac:chgData name="Stephen Situ" userId="55172eee-beec-4f9c-a5ff-0bb07d58f062" providerId="ADAL" clId="{27BF621A-8CE8-4FF9-91D0-37F0985A8FB9}" dt="2024-08-28T19:25:16.169" v="731" actId="26606"/>
          <ac:spMkLst>
            <pc:docMk/>
            <pc:sldMk cId="1963211367" sldId="259"/>
            <ac:spMk id="20" creationId="{169CC832-2974-4E8D-90ED-3E2941BA7336}"/>
          </ac:spMkLst>
        </pc:spChg>
        <pc:spChg chg="add del">
          <ac:chgData name="Stephen Situ" userId="55172eee-beec-4f9c-a5ff-0bb07d58f062" providerId="ADAL" clId="{27BF621A-8CE8-4FF9-91D0-37F0985A8FB9}" dt="2024-08-28T19:25:16.169" v="731" actId="26606"/>
          <ac:spMkLst>
            <pc:docMk/>
            <pc:sldMk cId="1963211367" sldId="259"/>
            <ac:spMk id="22" creationId="{55222F96-971A-4F90-B841-6BAB416C7AC1}"/>
          </ac:spMkLst>
        </pc:spChg>
        <pc:spChg chg="add del">
          <ac:chgData name="Stephen Situ" userId="55172eee-beec-4f9c-a5ff-0bb07d58f062" providerId="ADAL" clId="{27BF621A-8CE8-4FF9-91D0-37F0985A8FB9}" dt="2024-08-28T19:25:16.169" v="731" actId="26606"/>
          <ac:spMkLst>
            <pc:docMk/>
            <pc:sldMk cId="1963211367" sldId="259"/>
            <ac:spMk id="24" creationId="{08980754-6F4B-43C9-B9BE-127B6BED6586}"/>
          </ac:spMkLst>
        </pc:spChg>
        <pc:spChg chg="add del">
          <ac:chgData name="Stephen Situ" userId="55172eee-beec-4f9c-a5ff-0bb07d58f062" providerId="ADAL" clId="{27BF621A-8CE8-4FF9-91D0-37F0985A8FB9}" dt="2024-08-28T19:25:16.169" v="731" actId="26606"/>
          <ac:spMkLst>
            <pc:docMk/>
            <pc:sldMk cId="1963211367" sldId="259"/>
            <ac:spMk id="26" creationId="{2C1BBA94-3F40-40AA-8BB9-E69E25E537C1}"/>
          </ac:spMkLst>
        </pc:spChg>
        <pc:spChg chg="add del">
          <ac:chgData name="Stephen Situ" userId="55172eee-beec-4f9c-a5ff-0bb07d58f062" providerId="ADAL" clId="{27BF621A-8CE8-4FF9-91D0-37F0985A8FB9}" dt="2024-08-28T19:25:19.401" v="733" actId="26606"/>
          <ac:spMkLst>
            <pc:docMk/>
            <pc:sldMk cId="1963211367" sldId="259"/>
            <ac:spMk id="28" creationId="{19C9EAEA-39D0-4B0E-A0EB-51E7B26740B1}"/>
          </ac:spMkLst>
        </pc:spChg>
        <pc:spChg chg="add del">
          <ac:chgData name="Stephen Situ" userId="55172eee-beec-4f9c-a5ff-0bb07d58f062" providerId="ADAL" clId="{27BF621A-8CE8-4FF9-91D0-37F0985A8FB9}" dt="2024-08-28T19:25:19.401" v="733" actId="26606"/>
          <ac:spMkLst>
            <pc:docMk/>
            <pc:sldMk cId="1963211367" sldId="259"/>
            <ac:spMk id="29" creationId="{201CC55D-ED54-4C5C-95E6-10947BD1103B}"/>
          </ac:spMkLst>
        </pc:spChg>
        <pc:spChg chg="add del">
          <ac:chgData name="Stephen Situ" userId="55172eee-beec-4f9c-a5ff-0bb07d58f062" providerId="ADAL" clId="{27BF621A-8CE8-4FF9-91D0-37F0985A8FB9}" dt="2024-08-28T19:25:19.401" v="733" actId="26606"/>
          <ac:spMkLst>
            <pc:docMk/>
            <pc:sldMk cId="1963211367" sldId="259"/>
            <ac:spMk id="32" creationId="{3873B707-463F-40B0-8227-E8CC6C67EB25}"/>
          </ac:spMkLst>
        </pc:spChg>
        <pc:spChg chg="add del">
          <ac:chgData name="Stephen Situ" userId="55172eee-beec-4f9c-a5ff-0bb07d58f062" providerId="ADAL" clId="{27BF621A-8CE8-4FF9-91D0-37F0985A8FB9}" dt="2024-08-28T19:25:19.401" v="733" actId="26606"/>
          <ac:spMkLst>
            <pc:docMk/>
            <pc:sldMk cId="1963211367" sldId="259"/>
            <ac:spMk id="33" creationId="{C13237C8-E62C-4F0D-A318-BD6FB6C2D138}"/>
          </ac:spMkLst>
        </pc:spChg>
        <pc:spChg chg="add del">
          <ac:chgData name="Stephen Situ" userId="55172eee-beec-4f9c-a5ff-0bb07d58f062" providerId="ADAL" clId="{27BF621A-8CE8-4FF9-91D0-37F0985A8FB9}" dt="2024-08-28T19:25:21.051" v="735" actId="26606"/>
          <ac:spMkLst>
            <pc:docMk/>
            <pc:sldMk cId="1963211367" sldId="259"/>
            <ac:spMk id="35" creationId="{7FF47CB7-972F-479F-A36D-9E72D26EC8DA}"/>
          </ac:spMkLst>
        </pc:spChg>
        <pc:spChg chg="add del">
          <ac:chgData name="Stephen Situ" userId="55172eee-beec-4f9c-a5ff-0bb07d58f062" providerId="ADAL" clId="{27BF621A-8CE8-4FF9-91D0-37F0985A8FB9}" dt="2024-08-28T19:25:21.051" v="735" actId="26606"/>
          <ac:spMkLst>
            <pc:docMk/>
            <pc:sldMk cId="1963211367" sldId="259"/>
            <ac:spMk id="36" creationId="{0D153B68-5844-490D-8E67-F616D6D721CA}"/>
          </ac:spMkLst>
        </pc:spChg>
        <pc:spChg chg="add del">
          <ac:chgData name="Stephen Situ" userId="55172eee-beec-4f9c-a5ff-0bb07d58f062" providerId="ADAL" clId="{27BF621A-8CE8-4FF9-91D0-37F0985A8FB9}" dt="2024-08-28T19:25:21.051" v="735" actId="26606"/>
          <ac:spMkLst>
            <pc:docMk/>
            <pc:sldMk cId="1963211367" sldId="259"/>
            <ac:spMk id="37" creationId="{9A0D773F-7A7D-4DBB-9DEA-86BB8B8F4BC8}"/>
          </ac:spMkLst>
        </pc:spChg>
        <pc:spChg chg="add del">
          <ac:chgData name="Stephen Situ" userId="55172eee-beec-4f9c-a5ff-0bb07d58f062" providerId="ADAL" clId="{27BF621A-8CE8-4FF9-91D0-37F0985A8FB9}" dt="2024-08-28T19:25:23.965" v="737" actId="26606"/>
          <ac:spMkLst>
            <pc:docMk/>
            <pc:sldMk cId="1963211367" sldId="259"/>
            <ac:spMk id="39" creationId="{201CC55D-ED54-4C5C-95E6-10947BD1103B}"/>
          </ac:spMkLst>
        </pc:spChg>
        <pc:spChg chg="add del">
          <ac:chgData name="Stephen Situ" userId="55172eee-beec-4f9c-a5ff-0bb07d58f062" providerId="ADAL" clId="{27BF621A-8CE8-4FF9-91D0-37F0985A8FB9}" dt="2024-08-28T19:25:23.965" v="737" actId="26606"/>
          <ac:spMkLst>
            <pc:docMk/>
            <pc:sldMk cId="1963211367" sldId="259"/>
            <ac:spMk id="42" creationId="{3873B707-463F-40B0-8227-E8CC6C67EB25}"/>
          </ac:spMkLst>
        </pc:spChg>
        <pc:spChg chg="add del">
          <ac:chgData name="Stephen Situ" userId="55172eee-beec-4f9c-a5ff-0bb07d58f062" providerId="ADAL" clId="{27BF621A-8CE8-4FF9-91D0-37F0985A8FB9}" dt="2024-08-28T19:25:23.965" v="737" actId="26606"/>
          <ac:spMkLst>
            <pc:docMk/>
            <pc:sldMk cId="1963211367" sldId="259"/>
            <ac:spMk id="43" creationId="{C13237C8-E62C-4F0D-A318-BD6FB6C2D138}"/>
          </ac:spMkLst>
        </pc:spChg>
        <pc:spChg chg="add del">
          <ac:chgData name="Stephen Situ" userId="55172eee-beec-4f9c-a5ff-0bb07d58f062" providerId="ADAL" clId="{27BF621A-8CE8-4FF9-91D0-37F0985A8FB9}" dt="2024-08-28T19:25:23.965" v="737" actId="26606"/>
          <ac:spMkLst>
            <pc:docMk/>
            <pc:sldMk cId="1963211367" sldId="259"/>
            <ac:spMk id="44" creationId="{19C9EAEA-39D0-4B0E-A0EB-51E7B26740B1}"/>
          </ac:spMkLst>
        </pc:spChg>
        <pc:spChg chg="add del">
          <ac:chgData name="Stephen Situ" userId="55172eee-beec-4f9c-a5ff-0bb07d58f062" providerId="ADAL" clId="{27BF621A-8CE8-4FF9-91D0-37F0985A8FB9}" dt="2024-08-28T19:25:26.553" v="739" actId="26606"/>
          <ac:spMkLst>
            <pc:docMk/>
            <pc:sldMk cId="1963211367" sldId="259"/>
            <ac:spMk id="46" creationId="{9A724DBA-D2D9-471E-8ED7-2015DDD950DF}"/>
          </ac:spMkLst>
        </pc:spChg>
        <pc:spChg chg="add del">
          <ac:chgData name="Stephen Situ" userId="55172eee-beec-4f9c-a5ff-0bb07d58f062" providerId="ADAL" clId="{27BF621A-8CE8-4FF9-91D0-37F0985A8FB9}" dt="2024-08-28T19:25:26.553" v="739" actId="26606"/>
          <ac:spMkLst>
            <pc:docMk/>
            <pc:sldMk cId="1963211367" sldId="259"/>
            <ac:spMk id="47" creationId="{08980754-6F4B-43C9-B9BE-127B6BED6586}"/>
          </ac:spMkLst>
        </pc:spChg>
        <pc:spChg chg="add del">
          <ac:chgData name="Stephen Situ" userId="55172eee-beec-4f9c-a5ff-0bb07d58f062" providerId="ADAL" clId="{27BF621A-8CE8-4FF9-91D0-37F0985A8FB9}" dt="2024-08-28T19:25:26.553" v="739" actId="26606"/>
          <ac:spMkLst>
            <pc:docMk/>
            <pc:sldMk cId="1963211367" sldId="259"/>
            <ac:spMk id="48" creationId="{2C1BBA94-3F40-40AA-8BB9-E69E25E537C1}"/>
          </ac:spMkLst>
        </pc:spChg>
        <pc:spChg chg="add del">
          <ac:chgData name="Stephen Situ" userId="55172eee-beec-4f9c-a5ff-0bb07d58f062" providerId="ADAL" clId="{27BF621A-8CE8-4FF9-91D0-37F0985A8FB9}" dt="2024-08-28T19:25:26.553" v="739" actId="26606"/>
          <ac:spMkLst>
            <pc:docMk/>
            <pc:sldMk cId="1963211367" sldId="259"/>
            <ac:spMk id="49" creationId="{169CC832-2974-4E8D-90ED-3E2941BA7336}"/>
          </ac:spMkLst>
        </pc:spChg>
        <pc:spChg chg="add del">
          <ac:chgData name="Stephen Situ" userId="55172eee-beec-4f9c-a5ff-0bb07d58f062" providerId="ADAL" clId="{27BF621A-8CE8-4FF9-91D0-37F0985A8FB9}" dt="2024-08-28T19:25:26.553" v="739" actId="26606"/>
          <ac:spMkLst>
            <pc:docMk/>
            <pc:sldMk cId="1963211367" sldId="259"/>
            <ac:spMk id="50" creationId="{55222F96-971A-4F90-B841-6BAB416C7AC1}"/>
          </ac:spMkLst>
        </pc:spChg>
        <pc:spChg chg="add del">
          <ac:chgData name="Stephen Situ" userId="55172eee-beec-4f9c-a5ff-0bb07d58f062" providerId="ADAL" clId="{27BF621A-8CE8-4FF9-91D0-37F0985A8FB9}" dt="2024-08-28T19:25:27.575" v="741" actId="26606"/>
          <ac:spMkLst>
            <pc:docMk/>
            <pc:sldMk cId="1963211367" sldId="259"/>
            <ac:spMk id="52" creationId="{7FF47CB7-972F-479F-A36D-9E72D26EC8DA}"/>
          </ac:spMkLst>
        </pc:spChg>
        <pc:spChg chg="add del">
          <ac:chgData name="Stephen Situ" userId="55172eee-beec-4f9c-a5ff-0bb07d58f062" providerId="ADAL" clId="{27BF621A-8CE8-4FF9-91D0-37F0985A8FB9}" dt="2024-08-28T19:25:27.575" v="741" actId="26606"/>
          <ac:spMkLst>
            <pc:docMk/>
            <pc:sldMk cId="1963211367" sldId="259"/>
            <ac:spMk id="53" creationId="{0D153B68-5844-490D-8E67-F616D6D721CA}"/>
          </ac:spMkLst>
        </pc:spChg>
        <pc:spChg chg="add del">
          <ac:chgData name="Stephen Situ" userId="55172eee-beec-4f9c-a5ff-0bb07d58f062" providerId="ADAL" clId="{27BF621A-8CE8-4FF9-91D0-37F0985A8FB9}" dt="2024-08-28T19:25:27.575" v="741" actId="26606"/>
          <ac:spMkLst>
            <pc:docMk/>
            <pc:sldMk cId="1963211367" sldId="259"/>
            <ac:spMk id="54" creationId="{9A0D773F-7A7D-4DBB-9DEA-86BB8B8F4BC8}"/>
          </ac:spMkLst>
        </pc:spChg>
        <pc:spChg chg="add del">
          <ac:chgData name="Stephen Situ" userId="55172eee-beec-4f9c-a5ff-0bb07d58f062" providerId="ADAL" clId="{27BF621A-8CE8-4FF9-91D0-37F0985A8FB9}" dt="2024-08-28T19:25:28.866" v="743" actId="26606"/>
          <ac:spMkLst>
            <pc:docMk/>
            <pc:sldMk cId="1963211367" sldId="259"/>
            <ac:spMk id="56" creationId="{743AA782-23D1-4521-8CAD-47662984AA08}"/>
          </ac:spMkLst>
        </pc:spChg>
        <pc:spChg chg="add del">
          <ac:chgData name="Stephen Situ" userId="55172eee-beec-4f9c-a5ff-0bb07d58f062" providerId="ADAL" clId="{27BF621A-8CE8-4FF9-91D0-37F0985A8FB9}" dt="2024-08-28T19:25:28.866" v="743" actId="26606"/>
          <ac:spMkLst>
            <pc:docMk/>
            <pc:sldMk cId="1963211367" sldId="259"/>
            <ac:spMk id="57" creationId="{71877DBC-BB60-40F0-AC93-2ACDBAAE60CE}"/>
          </ac:spMkLst>
        </pc:spChg>
        <pc:spChg chg="add del">
          <ac:chgData name="Stephen Situ" userId="55172eee-beec-4f9c-a5ff-0bb07d58f062" providerId="ADAL" clId="{27BF621A-8CE8-4FF9-91D0-37F0985A8FB9}" dt="2024-08-28T19:25:30.303" v="745" actId="26606"/>
          <ac:spMkLst>
            <pc:docMk/>
            <pc:sldMk cId="1963211367" sldId="259"/>
            <ac:spMk id="59" creationId="{9A724DBA-D2D9-471E-8ED7-2015DDD950DF}"/>
          </ac:spMkLst>
        </pc:spChg>
        <pc:spChg chg="add del">
          <ac:chgData name="Stephen Situ" userId="55172eee-beec-4f9c-a5ff-0bb07d58f062" providerId="ADAL" clId="{27BF621A-8CE8-4FF9-91D0-37F0985A8FB9}" dt="2024-08-28T19:25:30.303" v="745" actId="26606"/>
          <ac:spMkLst>
            <pc:docMk/>
            <pc:sldMk cId="1963211367" sldId="259"/>
            <ac:spMk id="60" creationId="{08980754-6F4B-43C9-B9BE-127B6BED6586}"/>
          </ac:spMkLst>
        </pc:spChg>
        <pc:spChg chg="add del">
          <ac:chgData name="Stephen Situ" userId="55172eee-beec-4f9c-a5ff-0bb07d58f062" providerId="ADAL" clId="{27BF621A-8CE8-4FF9-91D0-37F0985A8FB9}" dt="2024-08-28T19:25:30.303" v="745" actId="26606"/>
          <ac:spMkLst>
            <pc:docMk/>
            <pc:sldMk cId="1963211367" sldId="259"/>
            <ac:spMk id="61" creationId="{2C1BBA94-3F40-40AA-8BB9-E69E25E537C1}"/>
          </ac:spMkLst>
        </pc:spChg>
        <pc:spChg chg="add del">
          <ac:chgData name="Stephen Situ" userId="55172eee-beec-4f9c-a5ff-0bb07d58f062" providerId="ADAL" clId="{27BF621A-8CE8-4FF9-91D0-37F0985A8FB9}" dt="2024-08-28T19:25:30.303" v="745" actId="26606"/>
          <ac:spMkLst>
            <pc:docMk/>
            <pc:sldMk cId="1963211367" sldId="259"/>
            <ac:spMk id="62" creationId="{169CC832-2974-4E8D-90ED-3E2941BA7336}"/>
          </ac:spMkLst>
        </pc:spChg>
        <pc:spChg chg="add del">
          <ac:chgData name="Stephen Situ" userId="55172eee-beec-4f9c-a5ff-0bb07d58f062" providerId="ADAL" clId="{27BF621A-8CE8-4FF9-91D0-37F0985A8FB9}" dt="2024-08-28T19:25:30.303" v="745" actId="26606"/>
          <ac:spMkLst>
            <pc:docMk/>
            <pc:sldMk cId="1963211367" sldId="259"/>
            <ac:spMk id="63" creationId="{55222F96-971A-4F90-B841-6BAB416C7AC1}"/>
          </ac:spMkLst>
        </pc:spChg>
        <pc:spChg chg="add del">
          <ac:chgData name="Stephen Situ" userId="55172eee-beec-4f9c-a5ff-0bb07d58f062" providerId="ADAL" clId="{27BF621A-8CE8-4FF9-91D0-37F0985A8FB9}" dt="2024-08-28T19:25:32.119" v="747" actId="26606"/>
          <ac:spMkLst>
            <pc:docMk/>
            <pc:sldMk cId="1963211367" sldId="259"/>
            <ac:spMk id="65" creationId="{22587ECF-85E9-4393-9D87-8EB6F3F6C208}"/>
          </ac:spMkLst>
        </pc:spChg>
        <pc:spChg chg="add del">
          <ac:chgData name="Stephen Situ" userId="55172eee-beec-4f9c-a5ff-0bb07d58f062" providerId="ADAL" clId="{27BF621A-8CE8-4FF9-91D0-37F0985A8FB9}" dt="2024-08-28T19:25:33.665" v="749" actId="26606"/>
          <ac:spMkLst>
            <pc:docMk/>
            <pc:sldMk cId="1963211367" sldId="259"/>
            <ac:spMk id="67" creationId="{F541DB91-0B10-46D9-B34B-7BFF9602606D}"/>
          </ac:spMkLst>
        </pc:spChg>
        <pc:spChg chg="add del">
          <ac:chgData name="Stephen Situ" userId="55172eee-beec-4f9c-a5ff-0bb07d58f062" providerId="ADAL" clId="{27BF621A-8CE8-4FF9-91D0-37F0985A8FB9}" dt="2024-08-28T19:25:33.665" v="749" actId="26606"/>
          <ac:spMkLst>
            <pc:docMk/>
            <pc:sldMk cId="1963211367" sldId="259"/>
            <ac:spMk id="68" creationId="{9CF7FE1C-8BC5-4B0C-A2BC-93AB72C90FDD}"/>
          </ac:spMkLst>
        </pc:spChg>
        <pc:spChg chg="add del">
          <ac:chgData name="Stephen Situ" userId="55172eee-beec-4f9c-a5ff-0bb07d58f062" providerId="ADAL" clId="{27BF621A-8CE8-4FF9-91D0-37F0985A8FB9}" dt="2024-08-28T19:25:34.892" v="751" actId="26606"/>
          <ac:spMkLst>
            <pc:docMk/>
            <pc:sldMk cId="1963211367" sldId="259"/>
            <ac:spMk id="70" creationId="{DBC6133C-0615-4CE4-9132-37E609A9BDFA}"/>
          </ac:spMkLst>
        </pc:spChg>
        <pc:spChg chg="add del">
          <ac:chgData name="Stephen Situ" userId="55172eee-beec-4f9c-a5ff-0bb07d58f062" providerId="ADAL" clId="{27BF621A-8CE8-4FF9-91D0-37F0985A8FB9}" dt="2024-08-28T19:25:34.892" v="751" actId="26606"/>
          <ac:spMkLst>
            <pc:docMk/>
            <pc:sldMk cId="1963211367" sldId="259"/>
            <ac:spMk id="71" creationId="{169CC832-2974-4E8D-90ED-3E2941BA7336}"/>
          </ac:spMkLst>
        </pc:spChg>
        <pc:spChg chg="add del">
          <ac:chgData name="Stephen Situ" userId="55172eee-beec-4f9c-a5ff-0bb07d58f062" providerId="ADAL" clId="{27BF621A-8CE8-4FF9-91D0-37F0985A8FB9}" dt="2024-08-28T19:25:34.892" v="751" actId="26606"/>
          <ac:spMkLst>
            <pc:docMk/>
            <pc:sldMk cId="1963211367" sldId="259"/>
            <ac:spMk id="72" creationId="{55222F96-971A-4F90-B841-6BAB416C7AC1}"/>
          </ac:spMkLst>
        </pc:spChg>
        <pc:spChg chg="add del">
          <ac:chgData name="Stephen Situ" userId="55172eee-beec-4f9c-a5ff-0bb07d58f062" providerId="ADAL" clId="{27BF621A-8CE8-4FF9-91D0-37F0985A8FB9}" dt="2024-08-28T19:25:34.892" v="751" actId="26606"/>
          <ac:spMkLst>
            <pc:docMk/>
            <pc:sldMk cId="1963211367" sldId="259"/>
            <ac:spMk id="73" creationId="{08980754-6F4B-43C9-B9BE-127B6BED6586}"/>
          </ac:spMkLst>
        </pc:spChg>
        <pc:spChg chg="add del">
          <ac:chgData name="Stephen Situ" userId="55172eee-beec-4f9c-a5ff-0bb07d58f062" providerId="ADAL" clId="{27BF621A-8CE8-4FF9-91D0-37F0985A8FB9}" dt="2024-08-28T19:25:34.892" v="751" actId="26606"/>
          <ac:spMkLst>
            <pc:docMk/>
            <pc:sldMk cId="1963211367" sldId="259"/>
            <ac:spMk id="74" creationId="{2C1BBA94-3F40-40AA-8BB9-E69E25E537C1}"/>
          </ac:spMkLst>
        </pc:spChg>
        <pc:spChg chg="add del">
          <ac:chgData name="Stephen Situ" userId="55172eee-beec-4f9c-a5ff-0bb07d58f062" providerId="ADAL" clId="{27BF621A-8CE8-4FF9-91D0-37F0985A8FB9}" dt="2024-08-28T19:25:36.600" v="753" actId="26606"/>
          <ac:spMkLst>
            <pc:docMk/>
            <pc:sldMk cId="1963211367" sldId="259"/>
            <ac:spMk id="76" creationId="{058A14AF-9FB5-4CC7-BA35-E8E85D3EDF0E}"/>
          </ac:spMkLst>
        </pc:spChg>
        <pc:spChg chg="add del">
          <ac:chgData name="Stephen Situ" userId="55172eee-beec-4f9c-a5ff-0bb07d58f062" providerId="ADAL" clId="{27BF621A-8CE8-4FF9-91D0-37F0985A8FB9}" dt="2024-08-28T19:25:36.600" v="753" actId="26606"/>
          <ac:spMkLst>
            <pc:docMk/>
            <pc:sldMk cId="1963211367" sldId="259"/>
            <ac:spMk id="77" creationId="{3A9A4357-BD1D-4622-A4FE-766E6AB8DE84}"/>
          </ac:spMkLst>
        </pc:spChg>
        <pc:spChg chg="add del">
          <ac:chgData name="Stephen Situ" userId="55172eee-beec-4f9c-a5ff-0bb07d58f062" providerId="ADAL" clId="{27BF621A-8CE8-4FF9-91D0-37F0985A8FB9}" dt="2024-08-28T19:25:36.600" v="753" actId="26606"/>
          <ac:spMkLst>
            <pc:docMk/>
            <pc:sldMk cId="1963211367" sldId="259"/>
            <ac:spMk id="78" creationId="{E659831F-0D9A-4C63-9EBB-8435B85A440F}"/>
          </ac:spMkLst>
        </pc:spChg>
        <pc:spChg chg="add del">
          <ac:chgData name="Stephen Situ" userId="55172eee-beec-4f9c-a5ff-0bb07d58f062" providerId="ADAL" clId="{27BF621A-8CE8-4FF9-91D0-37F0985A8FB9}" dt="2024-08-28T19:25:36.600" v="753" actId="26606"/>
          <ac:spMkLst>
            <pc:docMk/>
            <pc:sldMk cId="1963211367" sldId="259"/>
            <ac:spMk id="79" creationId="{E6995CE5-F890-4ABA-82A2-26507CE8D2A3}"/>
          </ac:spMkLst>
        </pc:spChg>
        <pc:spChg chg="add del">
          <ac:chgData name="Stephen Situ" userId="55172eee-beec-4f9c-a5ff-0bb07d58f062" providerId="ADAL" clId="{27BF621A-8CE8-4FF9-91D0-37F0985A8FB9}" dt="2024-08-28T19:26:16.349" v="765" actId="26606"/>
          <ac:spMkLst>
            <pc:docMk/>
            <pc:sldMk cId="1963211367" sldId="259"/>
            <ac:spMk id="81" creationId="{201CC55D-ED54-4C5C-95E6-10947BD1103B}"/>
          </ac:spMkLst>
        </pc:spChg>
        <pc:spChg chg="add del">
          <ac:chgData name="Stephen Situ" userId="55172eee-beec-4f9c-a5ff-0bb07d58f062" providerId="ADAL" clId="{27BF621A-8CE8-4FF9-91D0-37F0985A8FB9}" dt="2024-08-28T19:26:16.349" v="765" actId="26606"/>
          <ac:spMkLst>
            <pc:docMk/>
            <pc:sldMk cId="1963211367" sldId="259"/>
            <ac:spMk id="84" creationId="{3873B707-463F-40B0-8227-E8CC6C67EB25}"/>
          </ac:spMkLst>
        </pc:spChg>
        <pc:spChg chg="add del">
          <ac:chgData name="Stephen Situ" userId="55172eee-beec-4f9c-a5ff-0bb07d58f062" providerId="ADAL" clId="{27BF621A-8CE8-4FF9-91D0-37F0985A8FB9}" dt="2024-08-28T19:26:16.349" v="765" actId="26606"/>
          <ac:spMkLst>
            <pc:docMk/>
            <pc:sldMk cId="1963211367" sldId="259"/>
            <ac:spMk id="85" creationId="{C13237C8-E62C-4F0D-A318-BD6FB6C2D138}"/>
          </ac:spMkLst>
        </pc:spChg>
        <pc:spChg chg="add del">
          <ac:chgData name="Stephen Situ" userId="55172eee-beec-4f9c-a5ff-0bb07d58f062" providerId="ADAL" clId="{27BF621A-8CE8-4FF9-91D0-37F0985A8FB9}" dt="2024-08-28T19:26:16.349" v="765" actId="26606"/>
          <ac:spMkLst>
            <pc:docMk/>
            <pc:sldMk cId="1963211367" sldId="259"/>
            <ac:spMk id="86" creationId="{19C9EAEA-39D0-4B0E-A0EB-51E7B26740B1}"/>
          </ac:spMkLst>
        </pc:spChg>
        <pc:spChg chg="add del">
          <ac:chgData name="Stephen Situ" userId="55172eee-beec-4f9c-a5ff-0bb07d58f062" providerId="ADAL" clId="{27BF621A-8CE8-4FF9-91D0-37F0985A8FB9}" dt="2024-08-28T19:26:09.262" v="758" actId="26606"/>
          <ac:spMkLst>
            <pc:docMk/>
            <pc:sldMk cId="1963211367" sldId="259"/>
            <ac:spMk id="91" creationId="{7FEAE179-C525-48F3-AD47-0E9E2B6F2E2E}"/>
          </ac:spMkLst>
        </pc:spChg>
        <pc:spChg chg="add del">
          <ac:chgData name="Stephen Situ" userId="55172eee-beec-4f9c-a5ff-0bb07d58f062" providerId="ADAL" clId="{27BF621A-8CE8-4FF9-91D0-37F0985A8FB9}" dt="2024-08-28T19:26:09.262" v="758" actId="26606"/>
          <ac:spMkLst>
            <pc:docMk/>
            <pc:sldMk cId="1963211367" sldId="259"/>
            <ac:spMk id="93" creationId="{95C8260E-968F-44E8-A823-ABB431311926}"/>
          </ac:spMkLst>
        </pc:spChg>
        <pc:spChg chg="add del">
          <ac:chgData name="Stephen Situ" userId="55172eee-beec-4f9c-a5ff-0bb07d58f062" providerId="ADAL" clId="{27BF621A-8CE8-4FF9-91D0-37F0985A8FB9}" dt="2024-08-28T19:26:09.262" v="758" actId="26606"/>
          <ac:spMkLst>
            <pc:docMk/>
            <pc:sldMk cId="1963211367" sldId="259"/>
            <ac:spMk id="95" creationId="{2C1BBA94-3F40-40AA-8BB9-E69E25E537C1}"/>
          </ac:spMkLst>
        </pc:spChg>
        <pc:spChg chg="add del">
          <ac:chgData name="Stephen Situ" userId="55172eee-beec-4f9c-a5ff-0bb07d58f062" providerId="ADAL" clId="{27BF621A-8CE8-4FF9-91D0-37F0985A8FB9}" dt="2024-08-28T19:26:09.262" v="758" actId="26606"/>
          <ac:spMkLst>
            <pc:docMk/>
            <pc:sldMk cId="1963211367" sldId="259"/>
            <ac:spMk id="97" creationId="{FE43805F-24A6-46A4-B19B-54F28347355C}"/>
          </ac:spMkLst>
        </pc:spChg>
        <pc:spChg chg="add del">
          <ac:chgData name="Stephen Situ" userId="55172eee-beec-4f9c-a5ff-0bb07d58f062" providerId="ADAL" clId="{27BF621A-8CE8-4FF9-91D0-37F0985A8FB9}" dt="2024-08-28T19:27:43.276" v="775" actId="26606"/>
          <ac:spMkLst>
            <pc:docMk/>
            <pc:sldMk cId="1963211367" sldId="259"/>
            <ac:spMk id="98" creationId="{D5B0017B-2ECA-49AF-B397-DC140825DF8D}"/>
          </ac:spMkLst>
        </pc:spChg>
        <pc:spChg chg="add del">
          <ac:chgData name="Stephen Situ" userId="55172eee-beec-4f9c-a5ff-0bb07d58f062" providerId="ADAL" clId="{27BF621A-8CE8-4FF9-91D0-37F0985A8FB9}" dt="2024-08-28T19:26:09.793" v="760" actId="26606"/>
          <ac:spMkLst>
            <pc:docMk/>
            <pc:sldMk cId="1963211367" sldId="259"/>
            <ac:spMk id="99" creationId="{201CC55D-ED54-4C5C-95E6-10947BD1103B}"/>
          </ac:spMkLst>
        </pc:spChg>
        <pc:spChg chg="add del">
          <ac:chgData name="Stephen Situ" userId="55172eee-beec-4f9c-a5ff-0bb07d58f062" providerId="ADAL" clId="{27BF621A-8CE8-4FF9-91D0-37F0985A8FB9}" dt="2024-08-28T19:26:09.793" v="760" actId="26606"/>
          <ac:spMkLst>
            <pc:docMk/>
            <pc:sldMk cId="1963211367" sldId="259"/>
            <ac:spMk id="103" creationId="{3873B707-463F-40B0-8227-E8CC6C67EB25}"/>
          </ac:spMkLst>
        </pc:spChg>
        <pc:spChg chg="add del">
          <ac:chgData name="Stephen Situ" userId="55172eee-beec-4f9c-a5ff-0bb07d58f062" providerId="ADAL" clId="{27BF621A-8CE8-4FF9-91D0-37F0985A8FB9}" dt="2024-08-28T19:26:09.793" v="760" actId="26606"/>
          <ac:spMkLst>
            <pc:docMk/>
            <pc:sldMk cId="1963211367" sldId="259"/>
            <ac:spMk id="104" creationId="{C13237C8-E62C-4F0D-A318-BD6FB6C2D138}"/>
          </ac:spMkLst>
        </pc:spChg>
        <pc:spChg chg="add del">
          <ac:chgData name="Stephen Situ" userId="55172eee-beec-4f9c-a5ff-0bb07d58f062" providerId="ADAL" clId="{27BF621A-8CE8-4FF9-91D0-37F0985A8FB9}" dt="2024-08-28T19:26:09.793" v="760" actId="26606"/>
          <ac:spMkLst>
            <pc:docMk/>
            <pc:sldMk cId="1963211367" sldId="259"/>
            <ac:spMk id="105" creationId="{19C9EAEA-39D0-4B0E-A0EB-51E7B26740B1}"/>
          </ac:spMkLst>
        </pc:spChg>
        <pc:spChg chg="add del">
          <ac:chgData name="Stephen Situ" userId="55172eee-beec-4f9c-a5ff-0bb07d58f062" providerId="ADAL" clId="{27BF621A-8CE8-4FF9-91D0-37F0985A8FB9}" dt="2024-08-28T19:26:13.069" v="762" actId="26606"/>
          <ac:spMkLst>
            <pc:docMk/>
            <pc:sldMk cId="1963211367" sldId="259"/>
            <ac:spMk id="107" creationId="{201CC55D-ED54-4C5C-95E6-10947BD1103B}"/>
          </ac:spMkLst>
        </pc:spChg>
        <pc:spChg chg="add del">
          <ac:chgData name="Stephen Situ" userId="55172eee-beec-4f9c-a5ff-0bb07d58f062" providerId="ADAL" clId="{27BF621A-8CE8-4FF9-91D0-37F0985A8FB9}" dt="2024-08-28T19:26:13.069" v="762" actId="26606"/>
          <ac:spMkLst>
            <pc:docMk/>
            <pc:sldMk cId="1963211367" sldId="259"/>
            <ac:spMk id="111" creationId="{3873B707-463F-40B0-8227-E8CC6C67EB25}"/>
          </ac:spMkLst>
        </pc:spChg>
        <pc:spChg chg="add del">
          <ac:chgData name="Stephen Situ" userId="55172eee-beec-4f9c-a5ff-0bb07d58f062" providerId="ADAL" clId="{27BF621A-8CE8-4FF9-91D0-37F0985A8FB9}" dt="2024-08-28T19:26:13.069" v="762" actId="26606"/>
          <ac:spMkLst>
            <pc:docMk/>
            <pc:sldMk cId="1963211367" sldId="259"/>
            <ac:spMk id="113" creationId="{C13237C8-E62C-4F0D-A318-BD6FB6C2D138}"/>
          </ac:spMkLst>
        </pc:spChg>
        <pc:spChg chg="add del">
          <ac:chgData name="Stephen Situ" userId="55172eee-beec-4f9c-a5ff-0bb07d58f062" providerId="ADAL" clId="{27BF621A-8CE8-4FF9-91D0-37F0985A8FB9}" dt="2024-08-28T19:26:13.069" v="762" actId="26606"/>
          <ac:spMkLst>
            <pc:docMk/>
            <pc:sldMk cId="1963211367" sldId="259"/>
            <ac:spMk id="114" creationId="{19C9EAEA-39D0-4B0E-A0EB-51E7B26740B1}"/>
          </ac:spMkLst>
        </pc:spChg>
        <pc:spChg chg="add del">
          <ac:chgData name="Stephen Situ" userId="55172eee-beec-4f9c-a5ff-0bb07d58f062" providerId="ADAL" clId="{27BF621A-8CE8-4FF9-91D0-37F0985A8FB9}" dt="2024-08-28T19:26:16.333" v="764" actId="26606"/>
          <ac:spMkLst>
            <pc:docMk/>
            <pc:sldMk cId="1963211367" sldId="259"/>
            <ac:spMk id="116" creationId="{DBC6133C-0615-4CE4-9132-37E609A9BDFA}"/>
          </ac:spMkLst>
        </pc:spChg>
        <pc:spChg chg="add del">
          <ac:chgData name="Stephen Situ" userId="55172eee-beec-4f9c-a5ff-0bb07d58f062" providerId="ADAL" clId="{27BF621A-8CE8-4FF9-91D0-37F0985A8FB9}" dt="2024-08-28T19:26:16.333" v="764" actId="26606"/>
          <ac:spMkLst>
            <pc:docMk/>
            <pc:sldMk cId="1963211367" sldId="259"/>
            <ac:spMk id="117" creationId="{169CC832-2974-4E8D-90ED-3E2941BA7336}"/>
          </ac:spMkLst>
        </pc:spChg>
        <pc:spChg chg="add del">
          <ac:chgData name="Stephen Situ" userId="55172eee-beec-4f9c-a5ff-0bb07d58f062" providerId="ADAL" clId="{27BF621A-8CE8-4FF9-91D0-37F0985A8FB9}" dt="2024-08-28T19:26:16.333" v="764" actId="26606"/>
          <ac:spMkLst>
            <pc:docMk/>
            <pc:sldMk cId="1963211367" sldId="259"/>
            <ac:spMk id="118" creationId="{48D35CD0-9FAF-53AB-DD3A-21EEA90FFB84}"/>
          </ac:spMkLst>
        </pc:spChg>
        <pc:spChg chg="add del">
          <ac:chgData name="Stephen Situ" userId="55172eee-beec-4f9c-a5ff-0bb07d58f062" providerId="ADAL" clId="{27BF621A-8CE8-4FF9-91D0-37F0985A8FB9}" dt="2024-08-28T19:26:16.333" v="764" actId="26606"/>
          <ac:spMkLst>
            <pc:docMk/>
            <pc:sldMk cId="1963211367" sldId="259"/>
            <ac:spMk id="119" creationId="{55222F96-971A-4F90-B841-6BAB416C7AC1}"/>
          </ac:spMkLst>
        </pc:spChg>
        <pc:spChg chg="add del">
          <ac:chgData name="Stephen Situ" userId="55172eee-beec-4f9c-a5ff-0bb07d58f062" providerId="ADAL" clId="{27BF621A-8CE8-4FF9-91D0-37F0985A8FB9}" dt="2024-08-28T19:26:16.333" v="764" actId="26606"/>
          <ac:spMkLst>
            <pc:docMk/>
            <pc:sldMk cId="1963211367" sldId="259"/>
            <ac:spMk id="120" creationId="{08980754-6F4B-43C9-B9BE-127B6BED6586}"/>
          </ac:spMkLst>
        </pc:spChg>
        <pc:spChg chg="add del">
          <ac:chgData name="Stephen Situ" userId="55172eee-beec-4f9c-a5ff-0bb07d58f062" providerId="ADAL" clId="{27BF621A-8CE8-4FF9-91D0-37F0985A8FB9}" dt="2024-08-28T19:26:16.333" v="764" actId="26606"/>
          <ac:spMkLst>
            <pc:docMk/>
            <pc:sldMk cId="1963211367" sldId="259"/>
            <ac:spMk id="121" creationId="{2C1BBA94-3F40-40AA-8BB9-E69E25E537C1}"/>
          </ac:spMkLst>
        </pc:spChg>
        <pc:spChg chg="add del">
          <ac:chgData name="Stephen Situ" userId="55172eee-beec-4f9c-a5ff-0bb07d58f062" providerId="ADAL" clId="{27BF621A-8CE8-4FF9-91D0-37F0985A8FB9}" dt="2024-08-28T19:27:43.276" v="775" actId="26606"/>
          <ac:spMkLst>
            <pc:docMk/>
            <pc:sldMk cId="1963211367" sldId="259"/>
            <ac:spMk id="123" creationId="{28D31E1B-0407-4223-9642-0B642CBF57D9}"/>
          </ac:spMkLst>
        </pc:spChg>
        <pc:spChg chg="add mod">
          <ac:chgData name="Stephen Situ" userId="55172eee-beec-4f9c-a5ff-0bb07d58f062" providerId="ADAL" clId="{27BF621A-8CE8-4FF9-91D0-37F0985A8FB9}" dt="2024-09-05T03:51:58.898" v="5201" actId="1076"/>
          <ac:spMkLst>
            <pc:docMk/>
            <pc:sldMk cId="1963211367" sldId="259"/>
            <ac:spMk id="126" creationId="{48D35CD0-9FAF-53AB-DD3A-21EEA90FFB84}"/>
          </ac:spMkLst>
        </pc:spChg>
        <pc:spChg chg="add del">
          <ac:chgData name="Stephen Situ" userId="55172eee-beec-4f9c-a5ff-0bb07d58f062" providerId="ADAL" clId="{27BF621A-8CE8-4FF9-91D0-37F0985A8FB9}" dt="2024-08-28T19:27:43.276" v="775" actId="26606"/>
          <ac:spMkLst>
            <pc:docMk/>
            <pc:sldMk cId="1963211367" sldId="259"/>
            <ac:spMk id="127" creationId="{70E96339-907C-46C3-99AC-31179B6F0EBD}"/>
          </ac:spMkLst>
        </pc:spChg>
        <pc:spChg chg="add del">
          <ac:chgData name="Stephen Situ" userId="55172eee-beec-4f9c-a5ff-0bb07d58f062" providerId="ADAL" clId="{27BF621A-8CE8-4FF9-91D0-37F0985A8FB9}" dt="2024-08-28T19:33:42.643" v="827" actId="26606"/>
          <ac:spMkLst>
            <pc:docMk/>
            <pc:sldMk cId="1963211367" sldId="259"/>
            <ac:spMk id="132" creationId="{058A14AF-9FB5-4CC7-BA35-E8E85D3EDF0E}"/>
          </ac:spMkLst>
        </pc:spChg>
        <pc:spChg chg="add del">
          <ac:chgData name="Stephen Situ" userId="55172eee-beec-4f9c-a5ff-0bb07d58f062" providerId="ADAL" clId="{27BF621A-8CE8-4FF9-91D0-37F0985A8FB9}" dt="2024-08-28T19:33:42.643" v="827" actId="26606"/>
          <ac:spMkLst>
            <pc:docMk/>
            <pc:sldMk cId="1963211367" sldId="259"/>
            <ac:spMk id="134" creationId="{3A9A4357-BD1D-4622-A4FE-766E6AB8DE84}"/>
          </ac:spMkLst>
        </pc:spChg>
        <pc:spChg chg="add del">
          <ac:chgData name="Stephen Situ" userId="55172eee-beec-4f9c-a5ff-0bb07d58f062" providerId="ADAL" clId="{27BF621A-8CE8-4FF9-91D0-37F0985A8FB9}" dt="2024-08-28T19:33:42.643" v="827" actId="26606"/>
          <ac:spMkLst>
            <pc:docMk/>
            <pc:sldMk cId="1963211367" sldId="259"/>
            <ac:spMk id="136" creationId="{E659831F-0D9A-4C63-9EBB-8435B85A440F}"/>
          </ac:spMkLst>
        </pc:spChg>
        <pc:spChg chg="add del">
          <ac:chgData name="Stephen Situ" userId="55172eee-beec-4f9c-a5ff-0bb07d58f062" providerId="ADAL" clId="{27BF621A-8CE8-4FF9-91D0-37F0985A8FB9}" dt="2024-08-28T19:33:42.643" v="827" actId="26606"/>
          <ac:spMkLst>
            <pc:docMk/>
            <pc:sldMk cId="1963211367" sldId="259"/>
            <ac:spMk id="138" creationId="{E6995CE5-F890-4ABA-82A2-26507CE8D2A3}"/>
          </ac:spMkLst>
        </pc:spChg>
        <pc:spChg chg="add">
          <ac:chgData name="Stephen Situ" userId="55172eee-beec-4f9c-a5ff-0bb07d58f062" providerId="ADAL" clId="{27BF621A-8CE8-4FF9-91D0-37F0985A8FB9}" dt="2024-08-28T19:33:42.643" v="827" actId="26606"/>
          <ac:spMkLst>
            <pc:docMk/>
            <pc:sldMk cId="1963211367" sldId="259"/>
            <ac:spMk id="143" creationId="{28D31E1B-0407-4223-9642-0B642CBF57D9}"/>
          </ac:spMkLst>
        </pc:spChg>
        <pc:spChg chg="add">
          <ac:chgData name="Stephen Situ" userId="55172eee-beec-4f9c-a5ff-0bb07d58f062" providerId="ADAL" clId="{27BF621A-8CE8-4FF9-91D0-37F0985A8FB9}" dt="2024-08-28T19:33:42.643" v="827" actId="26606"/>
          <ac:spMkLst>
            <pc:docMk/>
            <pc:sldMk cId="1963211367" sldId="259"/>
            <ac:spMk id="150" creationId="{D5B0017B-2ECA-49AF-B397-DC140825DF8D}"/>
          </ac:spMkLst>
        </pc:spChg>
        <pc:spChg chg="add">
          <ac:chgData name="Stephen Situ" userId="55172eee-beec-4f9c-a5ff-0bb07d58f062" providerId="ADAL" clId="{27BF621A-8CE8-4FF9-91D0-37F0985A8FB9}" dt="2024-08-28T19:33:42.643" v="827" actId="26606"/>
          <ac:spMkLst>
            <pc:docMk/>
            <pc:sldMk cId="1963211367" sldId="259"/>
            <ac:spMk id="152" creationId="{70E96339-907C-46C3-99AC-31179B6F0EBD}"/>
          </ac:spMkLst>
        </pc:spChg>
        <pc:grpChg chg="add del">
          <ac:chgData name="Stephen Situ" userId="55172eee-beec-4f9c-a5ff-0bb07d58f062" providerId="ADAL" clId="{27BF621A-8CE8-4FF9-91D0-37F0985A8FB9}" dt="2024-08-28T19:25:19.401" v="733" actId="26606"/>
          <ac:grpSpMkLst>
            <pc:docMk/>
            <pc:sldMk cId="1963211367" sldId="259"/>
            <ac:grpSpMk id="30" creationId="{1DE889C7-FAD6-4397-98E2-05D503484459}"/>
          </ac:grpSpMkLst>
        </pc:grpChg>
        <pc:grpChg chg="add del">
          <ac:chgData name="Stephen Situ" userId="55172eee-beec-4f9c-a5ff-0bb07d58f062" providerId="ADAL" clId="{27BF621A-8CE8-4FF9-91D0-37F0985A8FB9}" dt="2024-08-28T19:25:23.965" v="737" actId="26606"/>
          <ac:grpSpMkLst>
            <pc:docMk/>
            <pc:sldMk cId="1963211367" sldId="259"/>
            <ac:grpSpMk id="40" creationId="{1DE889C7-FAD6-4397-98E2-05D503484459}"/>
          </ac:grpSpMkLst>
        </pc:grpChg>
        <pc:grpChg chg="add del">
          <ac:chgData name="Stephen Situ" userId="55172eee-beec-4f9c-a5ff-0bb07d58f062" providerId="ADAL" clId="{27BF621A-8CE8-4FF9-91D0-37F0985A8FB9}" dt="2024-08-28T19:26:16.349" v="765" actId="26606"/>
          <ac:grpSpMkLst>
            <pc:docMk/>
            <pc:sldMk cId="1963211367" sldId="259"/>
            <ac:grpSpMk id="82" creationId="{1DE889C7-FAD6-4397-98E2-05D503484459}"/>
          </ac:grpSpMkLst>
        </pc:grpChg>
        <pc:grpChg chg="add del">
          <ac:chgData name="Stephen Situ" userId="55172eee-beec-4f9c-a5ff-0bb07d58f062" providerId="ADAL" clId="{27BF621A-8CE8-4FF9-91D0-37F0985A8FB9}" dt="2024-08-28T19:26:09.793" v="760" actId="26606"/>
          <ac:grpSpMkLst>
            <pc:docMk/>
            <pc:sldMk cId="1963211367" sldId="259"/>
            <ac:grpSpMk id="100" creationId="{1DE889C7-FAD6-4397-98E2-05D503484459}"/>
          </ac:grpSpMkLst>
        </pc:grpChg>
        <pc:grpChg chg="add del">
          <ac:chgData name="Stephen Situ" userId="55172eee-beec-4f9c-a5ff-0bb07d58f062" providerId="ADAL" clId="{27BF621A-8CE8-4FF9-91D0-37F0985A8FB9}" dt="2024-08-28T19:26:13.069" v="762" actId="26606"/>
          <ac:grpSpMkLst>
            <pc:docMk/>
            <pc:sldMk cId="1963211367" sldId="259"/>
            <ac:grpSpMk id="108" creationId="{1DE889C7-FAD6-4397-98E2-05D503484459}"/>
          </ac:grpSpMkLst>
        </pc:grpChg>
        <pc:grpChg chg="add del">
          <ac:chgData name="Stephen Situ" userId="55172eee-beec-4f9c-a5ff-0bb07d58f062" providerId="ADAL" clId="{27BF621A-8CE8-4FF9-91D0-37F0985A8FB9}" dt="2024-08-28T19:27:43.276" v="775" actId="26606"/>
          <ac:grpSpMkLst>
            <pc:docMk/>
            <pc:sldMk cId="1963211367" sldId="259"/>
            <ac:grpSpMk id="124" creationId="{AE1C45F0-260A-458C-96ED-C1F6D2151219}"/>
          </ac:grpSpMkLst>
        </pc:grpChg>
        <pc:grpChg chg="add">
          <ac:chgData name="Stephen Situ" userId="55172eee-beec-4f9c-a5ff-0bb07d58f062" providerId="ADAL" clId="{27BF621A-8CE8-4FF9-91D0-37F0985A8FB9}" dt="2024-08-28T19:33:42.643" v="827" actId="26606"/>
          <ac:grpSpMkLst>
            <pc:docMk/>
            <pc:sldMk cId="1963211367" sldId="259"/>
            <ac:grpSpMk id="145" creationId="{AE1C45F0-260A-458C-96ED-C1F6D2151219}"/>
          </ac:grpSpMkLst>
        </pc:grpChg>
        <pc:graphicFrameChg chg="add del">
          <ac:chgData name="Stephen Situ" userId="55172eee-beec-4f9c-a5ff-0bb07d58f062" providerId="ADAL" clId="{27BF621A-8CE8-4FF9-91D0-37F0985A8FB9}" dt="2024-08-28T19:26:09.793" v="760" actId="26606"/>
          <ac:graphicFrameMkLst>
            <pc:docMk/>
            <pc:sldMk cId="1963211367" sldId="259"/>
            <ac:graphicFrameMk id="88" creationId="{9181C106-C9A3-2257-42DB-4066F80D4511}"/>
          </ac:graphicFrameMkLst>
        </pc:graphicFrameChg>
        <pc:graphicFrameChg chg="add del">
          <ac:chgData name="Stephen Situ" userId="55172eee-beec-4f9c-a5ff-0bb07d58f062" providerId="ADAL" clId="{27BF621A-8CE8-4FF9-91D0-37F0985A8FB9}" dt="2024-08-28T19:26:13.069" v="762" actId="26606"/>
          <ac:graphicFrameMkLst>
            <pc:docMk/>
            <pc:sldMk cId="1963211367" sldId="259"/>
            <ac:graphicFrameMk id="112" creationId="{A3408EE9-7C4A-4395-2F31-8510F93B28EC}"/>
          </ac:graphicFrameMkLst>
        </pc:graphicFrameChg>
        <pc:picChg chg="add mod">
          <ac:chgData name="Stephen Situ" userId="55172eee-beec-4f9c-a5ff-0bb07d58f062" providerId="ADAL" clId="{27BF621A-8CE8-4FF9-91D0-37F0985A8FB9}" dt="2024-09-04T21:54:27.723" v="3010" actId="1076"/>
          <ac:picMkLst>
            <pc:docMk/>
            <pc:sldMk cId="1963211367" sldId="259"/>
            <ac:picMk id="4" creationId="{C7A0B4DA-729E-90A4-7C60-0DCE2A4D629B}"/>
          </ac:picMkLst>
        </pc:picChg>
        <pc:picChg chg="add mod">
          <ac:chgData name="Stephen Situ" userId="55172eee-beec-4f9c-a5ff-0bb07d58f062" providerId="ADAL" clId="{27BF621A-8CE8-4FF9-91D0-37F0985A8FB9}" dt="2024-08-28T16:31:02.964" v="81"/>
          <ac:picMkLst>
            <pc:docMk/>
            <pc:sldMk cId="1963211367" sldId="259"/>
            <ac:picMk id="5" creationId="{A4062D6F-3120-9C53-B5BE-6DC5B7301699}"/>
          </ac:picMkLst>
        </pc:picChg>
        <pc:picChg chg="add mod">
          <ac:chgData name="Stephen Situ" userId="55172eee-beec-4f9c-a5ff-0bb07d58f062" providerId="ADAL" clId="{27BF621A-8CE8-4FF9-91D0-37F0985A8FB9}" dt="2024-08-28T16:31:17.240" v="89"/>
          <ac:picMkLst>
            <pc:docMk/>
            <pc:sldMk cId="1963211367" sldId="259"/>
            <ac:picMk id="7" creationId="{59154A82-8443-4EF6-7568-6D060A43C310}"/>
          </ac:picMkLst>
        </pc:picChg>
        <pc:picChg chg="add del mod">
          <ac:chgData name="Stephen Situ" userId="55172eee-beec-4f9c-a5ff-0bb07d58f062" providerId="ADAL" clId="{27BF621A-8CE8-4FF9-91D0-37F0985A8FB9}" dt="2024-08-28T16:31:25.819" v="92" actId="478"/>
          <ac:picMkLst>
            <pc:docMk/>
            <pc:sldMk cId="1963211367" sldId="259"/>
            <ac:picMk id="9" creationId="{7A0C3A6A-9FFD-DBA0-4226-58100541E558}"/>
          </ac:picMkLst>
        </pc:picChg>
        <pc:picChg chg="add del mod">
          <ac:chgData name="Stephen Situ" userId="55172eee-beec-4f9c-a5ff-0bb07d58f062" providerId="ADAL" clId="{27BF621A-8CE8-4FF9-91D0-37F0985A8FB9}" dt="2024-08-28T19:27:02.312" v="771" actId="478"/>
          <ac:picMkLst>
            <pc:docMk/>
            <pc:sldMk cId="1963211367" sldId="259"/>
            <ac:picMk id="13" creationId="{193A10C3-1B11-9E9D-5889-EE0849E54D23}"/>
          </ac:picMkLst>
        </pc:picChg>
        <pc:cxnChg chg="add del">
          <ac:chgData name="Stephen Situ" userId="55172eee-beec-4f9c-a5ff-0bb07d58f062" providerId="ADAL" clId="{27BF621A-8CE8-4FF9-91D0-37F0985A8FB9}" dt="2024-08-28T19:27:43.276" v="775" actId="26606"/>
          <ac:cxnSpMkLst>
            <pc:docMk/>
            <pc:sldMk cId="1963211367" sldId="259"/>
            <ac:cxnSpMk id="102" creationId="{6CF1BAF6-AD41-4082-B212-8A1F9A2E8779}"/>
          </ac:cxnSpMkLst>
        </pc:cxnChg>
        <pc:cxnChg chg="add">
          <ac:chgData name="Stephen Situ" userId="55172eee-beec-4f9c-a5ff-0bb07d58f062" providerId="ADAL" clId="{27BF621A-8CE8-4FF9-91D0-37F0985A8FB9}" dt="2024-08-28T19:33:42.643" v="827" actId="26606"/>
          <ac:cxnSpMkLst>
            <pc:docMk/>
            <pc:sldMk cId="1963211367" sldId="259"/>
            <ac:cxnSpMk id="154" creationId="{6CF1BAF6-AD41-4082-B212-8A1F9A2E8779}"/>
          </ac:cxnSpMkLst>
        </pc:cxnChg>
      </pc:sldChg>
      <pc:sldChg chg="addSp delSp modSp new mod setBg">
        <pc:chgData name="Stephen Situ" userId="55172eee-beec-4f9c-a5ff-0bb07d58f062" providerId="ADAL" clId="{27BF621A-8CE8-4FF9-91D0-37F0985A8FB9}" dt="2024-09-04T20:20:22.658" v="1498" actId="255"/>
        <pc:sldMkLst>
          <pc:docMk/>
          <pc:sldMk cId="3603769140" sldId="260"/>
        </pc:sldMkLst>
        <pc:spChg chg="mod">
          <ac:chgData name="Stephen Situ" userId="55172eee-beec-4f9c-a5ff-0bb07d58f062" providerId="ADAL" clId="{27BF621A-8CE8-4FF9-91D0-37F0985A8FB9}" dt="2024-09-04T20:20:22.658" v="1498" actId="255"/>
          <ac:spMkLst>
            <pc:docMk/>
            <pc:sldMk cId="3603769140" sldId="260"/>
            <ac:spMk id="2" creationId="{5ADC13B4-F3C1-9BB4-5FEF-91A927B4DF5F}"/>
          </ac:spMkLst>
        </pc:spChg>
        <pc:spChg chg="del mod">
          <ac:chgData name="Stephen Situ" userId="55172eee-beec-4f9c-a5ff-0bb07d58f062" providerId="ADAL" clId="{27BF621A-8CE8-4FF9-91D0-37F0985A8FB9}" dt="2024-08-28T18:55:35.420" v="537"/>
          <ac:spMkLst>
            <pc:docMk/>
            <pc:sldMk cId="3603769140" sldId="260"/>
            <ac:spMk id="3" creationId="{0377F1FF-851F-1D0F-7A39-793FAB48FE9E}"/>
          </ac:spMkLst>
        </pc:spChg>
        <pc:spChg chg="add mod">
          <ac:chgData name="Stephen Situ" userId="55172eee-beec-4f9c-a5ff-0bb07d58f062" providerId="ADAL" clId="{27BF621A-8CE8-4FF9-91D0-37F0985A8FB9}" dt="2024-09-04T20:19:32.821" v="1484" actId="1076"/>
          <ac:spMkLst>
            <pc:docMk/>
            <pc:sldMk cId="3603769140" sldId="260"/>
            <ac:spMk id="4" creationId="{3CA3C308-397F-4AED-5906-79D0316486FF}"/>
          </ac:spMkLst>
        </pc:spChg>
        <pc:spChg chg="add">
          <ac:chgData name="Stephen Situ" userId="55172eee-beec-4f9c-a5ff-0bb07d58f062" providerId="ADAL" clId="{27BF621A-8CE8-4FF9-91D0-37F0985A8FB9}" dt="2024-08-28T19:25:46.093" v="755" actId="26606"/>
          <ac:spMkLst>
            <pc:docMk/>
            <pc:sldMk cId="3603769140" sldId="260"/>
            <ac:spMk id="15" creationId="{922F19F4-FE70-43DC-856F-2CE5F521DC48}"/>
          </ac:spMkLst>
        </pc:spChg>
        <pc:spChg chg="add">
          <ac:chgData name="Stephen Situ" userId="55172eee-beec-4f9c-a5ff-0bb07d58f062" providerId="ADAL" clId="{27BF621A-8CE8-4FF9-91D0-37F0985A8FB9}" dt="2024-08-28T19:25:46.093" v="755" actId="26606"/>
          <ac:spMkLst>
            <pc:docMk/>
            <pc:sldMk cId="3603769140" sldId="260"/>
            <ac:spMk id="22" creationId="{D5B0017B-2ECA-49AF-B397-DC140825DF8D}"/>
          </ac:spMkLst>
        </pc:spChg>
        <pc:spChg chg="add">
          <ac:chgData name="Stephen Situ" userId="55172eee-beec-4f9c-a5ff-0bb07d58f062" providerId="ADAL" clId="{27BF621A-8CE8-4FF9-91D0-37F0985A8FB9}" dt="2024-08-28T19:25:46.093" v="755" actId="26606"/>
          <ac:spMkLst>
            <pc:docMk/>
            <pc:sldMk cId="3603769140" sldId="260"/>
            <ac:spMk id="24" creationId="{395ECC94-3D5E-46A7-A7A1-DE807E1563B4}"/>
          </ac:spMkLst>
        </pc:spChg>
        <pc:spChg chg="add">
          <ac:chgData name="Stephen Situ" userId="55172eee-beec-4f9c-a5ff-0bb07d58f062" providerId="ADAL" clId="{27BF621A-8CE8-4FF9-91D0-37F0985A8FB9}" dt="2024-08-28T19:25:46.093" v="755" actId="26606"/>
          <ac:spMkLst>
            <pc:docMk/>
            <pc:sldMk cId="3603769140" sldId="260"/>
            <ac:spMk id="26" creationId="{7E549738-9961-462D-81B7-4A7A44691102}"/>
          </ac:spMkLst>
        </pc:spChg>
        <pc:grpChg chg="add">
          <ac:chgData name="Stephen Situ" userId="55172eee-beec-4f9c-a5ff-0bb07d58f062" providerId="ADAL" clId="{27BF621A-8CE8-4FF9-91D0-37F0985A8FB9}" dt="2024-08-28T19:25:46.093" v="755" actId="26606"/>
          <ac:grpSpMkLst>
            <pc:docMk/>
            <pc:sldMk cId="3603769140" sldId="260"/>
            <ac:grpSpMk id="17" creationId="{AE1C45F0-260A-458C-96ED-C1F6D2151219}"/>
          </ac:grpSpMkLst>
        </pc:grpChg>
        <pc:picChg chg="add mod ord">
          <ac:chgData name="Stephen Situ" userId="55172eee-beec-4f9c-a5ff-0bb07d58f062" providerId="ADAL" clId="{27BF621A-8CE8-4FF9-91D0-37F0985A8FB9}" dt="2024-08-28T19:25:46.093" v="755" actId="26606"/>
          <ac:picMkLst>
            <pc:docMk/>
            <pc:sldMk cId="3603769140" sldId="260"/>
            <ac:picMk id="6" creationId="{CF59AC7F-B854-B640-3129-9E9F13729690}"/>
          </ac:picMkLst>
        </pc:picChg>
        <pc:picChg chg="add del mod">
          <ac:chgData name="Stephen Situ" userId="55172eee-beec-4f9c-a5ff-0bb07d58f062" providerId="ADAL" clId="{27BF621A-8CE8-4FF9-91D0-37F0985A8FB9}" dt="2024-08-28T19:03:40.900" v="564" actId="478"/>
          <ac:picMkLst>
            <pc:docMk/>
            <pc:sldMk cId="3603769140" sldId="260"/>
            <ac:picMk id="8" creationId="{573E61CC-7663-5D5B-B3DE-B754891B4462}"/>
          </ac:picMkLst>
        </pc:picChg>
        <pc:picChg chg="add mod">
          <ac:chgData name="Stephen Situ" userId="55172eee-beec-4f9c-a5ff-0bb07d58f062" providerId="ADAL" clId="{27BF621A-8CE8-4FF9-91D0-37F0985A8FB9}" dt="2024-08-28T19:25:46.093" v="755" actId="26606"/>
          <ac:picMkLst>
            <pc:docMk/>
            <pc:sldMk cId="3603769140" sldId="260"/>
            <ac:picMk id="10" creationId="{20622E32-939F-87C3-98A4-CD74486B18A4}"/>
          </ac:picMkLst>
        </pc:picChg>
        <pc:picChg chg="add del mod">
          <ac:chgData name="Stephen Situ" userId="55172eee-beec-4f9c-a5ff-0bb07d58f062" providerId="ADAL" clId="{27BF621A-8CE8-4FF9-91D0-37F0985A8FB9}" dt="2024-08-28T19:05:53.718" v="596" actId="478"/>
          <ac:picMkLst>
            <pc:docMk/>
            <pc:sldMk cId="3603769140" sldId="260"/>
            <ac:picMk id="12" creationId="{99A94F65-DC33-A06F-12BF-CFC398711CDE}"/>
          </ac:picMkLst>
        </pc:picChg>
        <pc:cxnChg chg="add">
          <ac:chgData name="Stephen Situ" userId="55172eee-beec-4f9c-a5ff-0bb07d58f062" providerId="ADAL" clId="{27BF621A-8CE8-4FF9-91D0-37F0985A8FB9}" dt="2024-08-28T19:25:46.093" v="755" actId="26606"/>
          <ac:cxnSpMkLst>
            <pc:docMk/>
            <pc:sldMk cId="3603769140" sldId="260"/>
            <ac:cxnSpMk id="28" creationId="{6CF1BAF6-AD41-4082-B212-8A1F9A2E8779}"/>
          </ac:cxnSpMkLst>
        </pc:cxnChg>
      </pc:sldChg>
      <pc:sldChg chg="modSp new del mod">
        <pc:chgData name="Stephen Situ" userId="55172eee-beec-4f9c-a5ff-0bb07d58f062" providerId="ADAL" clId="{27BF621A-8CE8-4FF9-91D0-37F0985A8FB9}" dt="2024-08-28T17:01:29.086" v="422" actId="47"/>
        <pc:sldMkLst>
          <pc:docMk/>
          <pc:sldMk cId="3851869872" sldId="261"/>
        </pc:sldMkLst>
        <pc:spChg chg="mod">
          <ac:chgData name="Stephen Situ" userId="55172eee-beec-4f9c-a5ff-0bb07d58f062" providerId="ADAL" clId="{27BF621A-8CE8-4FF9-91D0-37F0985A8FB9}" dt="2024-08-28T16:17:48.973" v="46"/>
          <ac:spMkLst>
            <pc:docMk/>
            <pc:sldMk cId="3851869872" sldId="261"/>
            <ac:spMk id="2" creationId="{AB41D1ED-CFC4-1E4D-148C-C9799D44013C}"/>
          </ac:spMkLst>
        </pc:spChg>
      </pc:sldChg>
      <pc:sldChg chg="addSp delSp modSp new mod ord setBg">
        <pc:chgData name="Stephen Situ" userId="55172eee-beec-4f9c-a5ff-0bb07d58f062" providerId="ADAL" clId="{27BF621A-8CE8-4FF9-91D0-37F0985A8FB9}" dt="2024-09-04T20:21:30.756" v="1511" actId="1076"/>
        <pc:sldMkLst>
          <pc:docMk/>
          <pc:sldMk cId="4086588903" sldId="262"/>
        </pc:sldMkLst>
        <pc:spChg chg="mod">
          <ac:chgData name="Stephen Situ" userId="55172eee-beec-4f9c-a5ff-0bb07d58f062" providerId="ADAL" clId="{27BF621A-8CE8-4FF9-91D0-37F0985A8FB9}" dt="2024-08-28T19:29:13.575" v="777" actId="26606"/>
          <ac:spMkLst>
            <pc:docMk/>
            <pc:sldMk cId="4086588903" sldId="262"/>
            <ac:spMk id="2" creationId="{14E92368-1247-9741-2B84-AC411FEBC188}"/>
          </ac:spMkLst>
        </pc:spChg>
        <pc:spChg chg="del mod">
          <ac:chgData name="Stephen Situ" userId="55172eee-beec-4f9c-a5ff-0bb07d58f062" providerId="ADAL" clId="{27BF621A-8CE8-4FF9-91D0-37F0985A8FB9}" dt="2024-08-28T19:10:04.879" v="601"/>
          <ac:spMkLst>
            <pc:docMk/>
            <pc:sldMk cId="4086588903" sldId="262"/>
            <ac:spMk id="3" creationId="{0FA2173D-F567-D147-33F0-3994760BEB2C}"/>
          </ac:spMkLst>
        </pc:spChg>
        <pc:spChg chg="add mod">
          <ac:chgData name="Stephen Situ" userId="55172eee-beec-4f9c-a5ff-0bb07d58f062" providerId="ADAL" clId="{27BF621A-8CE8-4FF9-91D0-37F0985A8FB9}" dt="2024-09-04T20:21:30.756" v="1511" actId="1076"/>
          <ac:spMkLst>
            <pc:docMk/>
            <pc:sldMk cId="4086588903" sldId="262"/>
            <ac:spMk id="4" creationId="{DCAED11E-8985-3C69-35DF-BC0619247743}"/>
          </ac:spMkLst>
        </pc:spChg>
        <pc:spChg chg="add del">
          <ac:chgData name="Stephen Situ" userId="55172eee-beec-4f9c-a5ff-0bb07d58f062" providerId="ADAL" clId="{27BF621A-8CE8-4FF9-91D0-37F0985A8FB9}" dt="2024-08-28T19:26:48.848" v="769" actId="26606"/>
          <ac:spMkLst>
            <pc:docMk/>
            <pc:sldMk cId="4086588903" sldId="262"/>
            <ac:spMk id="17" creationId="{922F19F4-FE70-43DC-856F-2CE5F521DC48}"/>
          </ac:spMkLst>
        </pc:spChg>
        <pc:spChg chg="add del">
          <ac:chgData name="Stephen Situ" userId="55172eee-beec-4f9c-a5ff-0bb07d58f062" providerId="ADAL" clId="{27BF621A-8CE8-4FF9-91D0-37F0985A8FB9}" dt="2024-08-28T19:29:13.575" v="777" actId="26606"/>
          <ac:spMkLst>
            <pc:docMk/>
            <pc:sldMk cId="4086588903" sldId="262"/>
            <ac:spMk id="23" creationId="{3873B707-463F-40B0-8227-E8CC6C67EB25}"/>
          </ac:spMkLst>
        </pc:spChg>
        <pc:spChg chg="add del">
          <ac:chgData name="Stephen Situ" userId="55172eee-beec-4f9c-a5ff-0bb07d58f062" providerId="ADAL" clId="{27BF621A-8CE8-4FF9-91D0-37F0985A8FB9}" dt="2024-08-28T19:26:48.848" v="769" actId="26606"/>
          <ac:spMkLst>
            <pc:docMk/>
            <pc:sldMk cId="4086588903" sldId="262"/>
            <ac:spMk id="24" creationId="{D5B0017B-2ECA-49AF-B397-DC140825DF8D}"/>
          </ac:spMkLst>
        </pc:spChg>
        <pc:spChg chg="add del">
          <ac:chgData name="Stephen Situ" userId="55172eee-beec-4f9c-a5ff-0bb07d58f062" providerId="ADAL" clId="{27BF621A-8CE8-4FF9-91D0-37F0985A8FB9}" dt="2024-08-28T19:29:13.575" v="777" actId="26606"/>
          <ac:spMkLst>
            <pc:docMk/>
            <pc:sldMk cId="4086588903" sldId="262"/>
            <ac:spMk id="25" creationId="{C13237C8-E62C-4F0D-A318-BD6FB6C2D138}"/>
          </ac:spMkLst>
        </pc:spChg>
        <pc:spChg chg="add del">
          <ac:chgData name="Stephen Situ" userId="55172eee-beec-4f9c-a5ff-0bb07d58f062" providerId="ADAL" clId="{27BF621A-8CE8-4FF9-91D0-37F0985A8FB9}" dt="2024-08-28T19:26:48.848" v="769" actId="26606"/>
          <ac:spMkLst>
            <pc:docMk/>
            <pc:sldMk cId="4086588903" sldId="262"/>
            <ac:spMk id="26" creationId="{395ECC94-3D5E-46A7-A7A1-DE807E1563B4}"/>
          </ac:spMkLst>
        </pc:spChg>
        <pc:spChg chg="add del">
          <ac:chgData name="Stephen Situ" userId="55172eee-beec-4f9c-a5ff-0bb07d58f062" providerId="ADAL" clId="{27BF621A-8CE8-4FF9-91D0-37F0985A8FB9}" dt="2024-08-28T19:29:13.575" v="777" actId="26606"/>
          <ac:spMkLst>
            <pc:docMk/>
            <pc:sldMk cId="4086588903" sldId="262"/>
            <ac:spMk id="27" creationId="{19C9EAEA-39D0-4B0E-A0EB-51E7B26740B1}"/>
          </ac:spMkLst>
        </pc:spChg>
        <pc:spChg chg="add del">
          <ac:chgData name="Stephen Situ" userId="55172eee-beec-4f9c-a5ff-0bb07d58f062" providerId="ADAL" clId="{27BF621A-8CE8-4FF9-91D0-37F0985A8FB9}" dt="2024-08-28T19:26:48.848" v="769" actId="26606"/>
          <ac:spMkLst>
            <pc:docMk/>
            <pc:sldMk cId="4086588903" sldId="262"/>
            <ac:spMk id="28" creationId="{7E549738-9961-462D-81B7-4A7A44691102}"/>
          </ac:spMkLst>
        </pc:spChg>
        <pc:spChg chg="add del">
          <ac:chgData name="Stephen Situ" userId="55172eee-beec-4f9c-a5ff-0bb07d58f062" providerId="ADAL" clId="{27BF621A-8CE8-4FF9-91D0-37F0985A8FB9}" dt="2024-08-28T19:29:13.575" v="777" actId="26606"/>
          <ac:spMkLst>
            <pc:docMk/>
            <pc:sldMk cId="4086588903" sldId="262"/>
            <ac:spMk id="29" creationId="{8CB5D2D7-DF65-4E86-BFBA-FFB9B5ACEB64}"/>
          </ac:spMkLst>
        </pc:spChg>
        <pc:spChg chg="add del">
          <ac:chgData name="Stephen Situ" userId="55172eee-beec-4f9c-a5ff-0bb07d58f062" providerId="ADAL" clId="{27BF621A-8CE8-4FF9-91D0-37F0985A8FB9}" dt="2024-08-28T19:29:13.575" v="777" actId="26606"/>
          <ac:spMkLst>
            <pc:docMk/>
            <pc:sldMk cId="4086588903" sldId="262"/>
            <ac:spMk id="32" creationId="{AAAE94E3-A7DB-4868-B1E3-E49703488BBC}"/>
          </ac:spMkLst>
        </pc:spChg>
        <pc:spChg chg="add del">
          <ac:chgData name="Stephen Situ" userId="55172eee-beec-4f9c-a5ff-0bb07d58f062" providerId="ADAL" clId="{27BF621A-8CE8-4FF9-91D0-37F0985A8FB9}" dt="2024-08-28T19:33:30.287" v="825" actId="26606"/>
          <ac:spMkLst>
            <pc:docMk/>
            <pc:sldMk cId="4086588903" sldId="262"/>
            <ac:spMk id="40" creationId="{922F19F4-FE70-43DC-856F-2CE5F521DC48}"/>
          </ac:spMkLst>
        </pc:spChg>
        <pc:spChg chg="add del">
          <ac:chgData name="Stephen Situ" userId="55172eee-beec-4f9c-a5ff-0bb07d58f062" providerId="ADAL" clId="{27BF621A-8CE8-4FF9-91D0-37F0985A8FB9}" dt="2024-08-28T19:33:30.287" v="825" actId="26606"/>
          <ac:spMkLst>
            <pc:docMk/>
            <pc:sldMk cId="4086588903" sldId="262"/>
            <ac:spMk id="47" creationId="{D5B0017B-2ECA-49AF-B397-DC140825DF8D}"/>
          </ac:spMkLst>
        </pc:spChg>
        <pc:spChg chg="add del">
          <ac:chgData name="Stephen Situ" userId="55172eee-beec-4f9c-a5ff-0bb07d58f062" providerId="ADAL" clId="{27BF621A-8CE8-4FF9-91D0-37F0985A8FB9}" dt="2024-08-28T19:33:30.287" v="825" actId="26606"/>
          <ac:spMkLst>
            <pc:docMk/>
            <pc:sldMk cId="4086588903" sldId="262"/>
            <ac:spMk id="49" creationId="{395ECC94-3D5E-46A7-A7A1-DE807E1563B4}"/>
          </ac:spMkLst>
        </pc:spChg>
        <pc:spChg chg="add del">
          <ac:chgData name="Stephen Situ" userId="55172eee-beec-4f9c-a5ff-0bb07d58f062" providerId="ADAL" clId="{27BF621A-8CE8-4FF9-91D0-37F0985A8FB9}" dt="2024-08-28T19:33:30.287" v="825" actId="26606"/>
          <ac:spMkLst>
            <pc:docMk/>
            <pc:sldMk cId="4086588903" sldId="262"/>
            <ac:spMk id="51" creationId="{7E549738-9961-462D-81B7-4A7A44691102}"/>
          </ac:spMkLst>
        </pc:spChg>
        <pc:spChg chg="add del">
          <ac:chgData name="Stephen Situ" userId="55172eee-beec-4f9c-a5ff-0bb07d58f062" providerId="ADAL" clId="{27BF621A-8CE8-4FF9-91D0-37F0985A8FB9}" dt="2024-08-28T19:35:02.768" v="828" actId="26606"/>
          <ac:spMkLst>
            <pc:docMk/>
            <pc:sldMk cId="4086588903" sldId="262"/>
            <ac:spMk id="58" creationId="{922F19F4-FE70-43DC-856F-2CE5F521DC48}"/>
          </ac:spMkLst>
        </pc:spChg>
        <pc:spChg chg="add del">
          <ac:chgData name="Stephen Situ" userId="55172eee-beec-4f9c-a5ff-0bb07d58f062" providerId="ADAL" clId="{27BF621A-8CE8-4FF9-91D0-37F0985A8FB9}" dt="2024-08-28T19:35:02.768" v="828" actId="26606"/>
          <ac:spMkLst>
            <pc:docMk/>
            <pc:sldMk cId="4086588903" sldId="262"/>
            <ac:spMk id="65" creationId="{D5B0017B-2ECA-49AF-B397-DC140825DF8D}"/>
          </ac:spMkLst>
        </pc:spChg>
        <pc:spChg chg="add del">
          <ac:chgData name="Stephen Situ" userId="55172eee-beec-4f9c-a5ff-0bb07d58f062" providerId="ADAL" clId="{27BF621A-8CE8-4FF9-91D0-37F0985A8FB9}" dt="2024-08-28T19:35:02.768" v="828" actId="26606"/>
          <ac:spMkLst>
            <pc:docMk/>
            <pc:sldMk cId="4086588903" sldId="262"/>
            <ac:spMk id="67" creationId="{395ECC94-3D5E-46A7-A7A1-DE807E1563B4}"/>
          </ac:spMkLst>
        </pc:spChg>
        <pc:spChg chg="add del">
          <ac:chgData name="Stephen Situ" userId="55172eee-beec-4f9c-a5ff-0bb07d58f062" providerId="ADAL" clId="{27BF621A-8CE8-4FF9-91D0-37F0985A8FB9}" dt="2024-08-28T19:35:02.768" v="828" actId="26606"/>
          <ac:spMkLst>
            <pc:docMk/>
            <pc:sldMk cId="4086588903" sldId="262"/>
            <ac:spMk id="69" creationId="{7E549738-9961-462D-81B7-4A7A44691102}"/>
          </ac:spMkLst>
        </pc:spChg>
        <pc:spChg chg="add">
          <ac:chgData name="Stephen Situ" userId="55172eee-beec-4f9c-a5ff-0bb07d58f062" providerId="ADAL" clId="{27BF621A-8CE8-4FF9-91D0-37F0985A8FB9}" dt="2024-08-28T19:35:02.768" v="828" actId="26606"/>
          <ac:spMkLst>
            <pc:docMk/>
            <pc:sldMk cId="4086588903" sldId="262"/>
            <ac:spMk id="76" creationId="{922F19F4-FE70-43DC-856F-2CE5F521DC48}"/>
          </ac:spMkLst>
        </pc:spChg>
        <pc:spChg chg="add">
          <ac:chgData name="Stephen Situ" userId="55172eee-beec-4f9c-a5ff-0bb07d58f062" providerId="ADAL" clId="{27BF621A-8CE8-4FF9-91D0-37F0985A8FB9}" dt="2024-08-28T19:35:02.768" v="828" actId="26606"/>
          <ac:spMkLst>
            <pc:docMk/>
            <pc:sldMk cId="4086588903" sldId="262"/>
            <ac:spMk id="83" creationId="{D5B0017B-2ECA-49AF-B397-DC140825DF8D}"/>
          </ac:spMkLst>
        </pc:spChg>
        <pc:spChg chg="add">
          <ac:chgData name="Stephen Situ" userId="55172eee-beec-4f9c-a5ff-0bb07d58f062" providerId="ADAL" clId="{27BF621A-8CE8-4FF9-91D0-37F0985A8FB9}" dt="2024-08-28T19:35:02.768" v="828" actId="26606"/>
          <ac:spMkLst>
            <pc:docMk/>
            <pc:sldMk cId="4086588903" sldId="262"/>
            <ac:spMk id="85" creationId="{395ECC94-3D5E-46A7-A7A1-DE807E1563B4}"/>
          </ac:spMkLst>
        </pc:spChg>
        <pc:spChg chg="add">
          <ac:chgData name="Stephen Situ" userId="55172eee-beec-4f9c-a5ff-0bb07d58f062" providerId="ADAL" clId="{27BF621A-8CE8-4FF9-91D0-37F0985A8FB9}" dt="2024-08-28T19:35:02.768" v="828" actId="26606"/>
          <ac:spMkLst>
            <pc:docMk/>
            <pc:sldMk cId="4086588903" sldId="262"/>
            <ac:spMk id="87" creationId="{7E549738-9961-462D-81B7-4A7A44691102}"/>
          </ac:spMkLst>
        </pc:spChg>
        <pc:grpChg chg="add del">
          <ac:chgData name="Stephen Situ" userId="55172eee-beec-4f9c-a5ff-0bb07d58f062" providerId="ADAL" clId="{27BF621A-8CE8-4FF9-91D0-37F0985A8FB9}" dt="2024-08-28T19:26:48.848" v="769" actId="26606"/>
          <ac:grpSpMkLst>
            <pc:docMk/>
            <pc:sldMk cId="4086588903" sldId="262"/>
            <ac:grpSpMk id="19" creationId="{AE1C45F0-260A-458C-96ED-C1F6D2151219}"/>
          </ac:grpSpMkLst>
        </pc:grpChg>
        <pc:grpChg chg="add del">
          <ac:chgData name="Stephen Situ" userId="55172eee-beec-4f9c-a5ff-0bb07d58f062" providerId="ADAL" clId="{27BF621A-8CE8-4FF9-91D0-37F0985A8FB9}" dt="2024-08-28T19:29:13.575" v="777" actId="26606"/>
          <ac:grpSpMkLst>
            <pc:docMk/>
            <pc:sldMk cId="4086588903" sldId="262"/>
            <ac:grpSpMk id="33" creationId="{1DE889C7-FAD6-4397-98E2-05D503484459}"/>
          </ac:grpSpMkLst>
        </pc:grpChg>
        <pc:grpChg chg="add del">
          <ac:chgData name="Stephen Situ" userId="55172eee-beec-4f9c-a5ff-0bb07d58f062" providerId="ADAL" clId="{27BF621A-8CE8-4FF9-91D0-37F0985A8FB9}" dt="2024-08-28T19:33:30.287" v="825" actId="26606"/>
          <ac:grpSpMkLst>
            <pc:docMk/>
            <pc:sldMk cId="4086588903" sldId="262"/>
            <ac:grpSpMk id="42" creationId="{AE1C45F0-260A-458C-96ED-C1F6D2151219}"/>
          </ac:grpSpMkLst>
        </pc:grpChg>
        <pc:grpChg chg="add del">
          <ac:chgData name="Stephen Situ" userId="55172eee-beec-4f9c-a5ff-0bb07d58f062" providerId="ADAL" clId="{27BF621A-8CE8-4FF9-91D0-37F0985A8FB9}" dt="2024-08-28T19:35:02.768" v="828" actId="26606"/>
          <ac:grpSpMkLst>
            <pc:docMk/>
            <pc:sldMk cId="4086588903" sldId="262"/>
            <ac:grpSpMk id="60" creationId="{AE1C45F0-260A-458C-96ED-C1F6D2151219}"/>
          </ac:grpSpMkLst>
        </pc:grpChg>
        <pc:grpChg chg="add">
          <ac:chgData name="Stephen Situ" userId="55172eee-beec-4f9c-a5ff-0bb07d58f062" providerId="ADAL" clId="{27BF621A-8CE8-4FF9-91D0-37F0985A8FB9}" dt="2024-08-28T19:35:02.768" v="828" actId="26606"/>
          <ac:grpSpMkLst>
            <pc:docMk/>
            <pc:sldMk cId="4086588903" sldId="262"/>
            <ac:grpSpMk id="78" creationId="{AE1C45F0-260A-458C-96ED-C1F6D2151219}"/>
          </ac:grpSpMkLst>
        </pc:grpChg>
        <pc:picChg chg="add del mod">
          <ac:chgData name="Stephen Situ" userId="55172eee-beec-4f9c-a5ff-0bb07d58f062" providerId="ADAL" clId="{27BF621A-8CE8-4FF9-91D0-37F0985A8FB9}" dt="2024-08-28T19:16:50.164" v="633" actId="478"/>
          <ac:picMkLst>
            <pc:docMk/>
            <pc:sldMk cId="4086588903" sldId="262"/>
            <ac:picMk id="6" creationId="{35020A2E-A2F0-39AA-3E02-C7A762058AD7}"/>
          </ac:picMkLst>
        </pc:picChg>
        <pc:picChg chg="add del mod">
          <ac:chgData name="Stephen Situ" userId="55172eee-beec-4f9c-a5ff-0bb07d58f062" providerId="ADAL" clId="{27BF621A-8CE8-4FF9-91D0-37F0985A8FB9}" dt="2024-08-28T19:18:03.092" v="661" actId="478"/>
          <ac:picMkLst>
            <pc:docMk/>
            <pc:sldMk cId="4086588903" sldId="262"/>
            <ac:picMk id="8" creationId="{15EAC457-70EB-C811-058C-2E78A44D4CEE}"/>
          </ac:picMkLst>
        </pc:picChg>
        <pc:picChg chg="add mod ord">
          <ac:chgData name="Stephen Situ" userId="55172eee-beec-4f9c-a5ff-0bb07d58f062" providerId="ADAL" clId="{27BF621A-8CE8-4FF9-91D0-37F0985A8FB9}" dt="2024-08-28T19:29:13.575" v="777" actId="26606"/>
          <ac:picMkLst>
            <pc:docMk/>
            <pc:sldMk cId="4086588903" sldId="262"/>
            <ac:picMk id="10" creationId="{382A53CD-DB66-0BA7-3995-5D9F2CD8C0EE}"/>
          </ac:picMkLst>
        </pc:picChg>
        <pc:picChg chg="add mod">
          <ac:chgData name="Stephen Situ" userId="55172eee-beec-4f9c-a5ff-0bb07d58f062" providerId="ADAL" clId="{27BF621A-8CE8-4FF9-91D0-37F0985A8FB9}" dt="2024-08-28T19:29:13.575" v="777" actId="26606"/>
          <ac:picMkLst>
            <pc:docMk/>
            <pc:sldMk cId="4086588903" sldId="262"/>
            <ac:picMk id="12" creationId="{F5EA7FE1-9385-F17A-30E1-FD312E4E10E1}"/>
          </ac:picMkLst>
        </pc:picChg>
        <pc:cxnChg chg="add del">
          <ac:chgData name="Stephen Situ" userId="55172eee-beec-4f9c-a5ff-0bb07d58f062" providerId="ADAL" clId="{27BF621A-8CE8-4FF9-91D0-37F0985A8FB9}" dt="2024-08-28T19:26:48.848" v="769" actId="26606"/>
          <ac:cxnSpMkLst>
            <pc:docMk/>
            <pc:sldMk cId="4086588903" sldId="262"/>
            <ac:cxnSpMk id="30" creationId="{6CF1BAF6-AD41-4082-B212-8A1F9A2E8779}"/>
          </ac:cxnSpMkLst>
        </pc:cxnChg>
        <pc:cxnChg chg="add del">
          <ac:chgData name="Stephen Situ" userId="55172eee-beec-4f9c-a5ff-0bb07d58f062" providerId="ADAL" clId="{27BF621A-8CE8-4FF9-91D0-37F0985A8FB9}" dt="2024-08-28T19:33:30.287" v="825" actId="26606"/>
          <ac:cxnSpMkLst>
            <pc:docMk/>
            <pc:sldMk cId="4086588903" sldId="262"/>
            <ac:cxnSpMk id="53" creationId="{6CF1BAF6-AD41-4082-B212-8A1F9A2E8779}"/>
          </ac:cxnSpMkLst>
        </pc:cxnChg>
        <pc:cxnChg chg="add del">
          <ac:chgData name="Stephen Situ" userId="55172eee-beec-4f9c-a5ff-0bb07d58f062" providerId="ADAL" clId="{27BF621A-8CE8-4FF9-91D0-37F0985A8FB9}" dt="2024-08-28T19:35:02.768" v="828" actId="26606"/>
          <ac:cxnSpMkLst>
            <pc:docMk/>
            <pc:sldMk cId="4086588903" sldId="262"/>
            <ac:cxnSpMk id="71" creationId="{6CF1BAF6-AD41-4082-B212-8A1F9A2E8779}"/>
          </ac:cxnSpMkLst>
        </pc:cxnChg>
        <pc:cxnChg chg="add">
          <ac:chgData name="Stephen Situ" userId="55172eee-beec-4f9c-a5ff-0bb07d58f062" providerId="ADAL" clId="{27BF621A-8CE8-4FF9-91D0-37F0985A8FB9}" dt="2024-08-28T19:35:02.768" v="828" actId="26606"/>
          <ac:cxnSpMkLst>
            <pc:docMk/>
            <pc:sldMk cId="4086588903" sldId="262"/>
            <ac:cxnSpMk id="89" creationId="{6CF1BAF6-AD41-4082-B212-8A1F9A2E8779}"/>
          </ac:cxnSpMkLst>
        </pc:cxnChg>
      </pc:sldChg>
      <pc:sldChg chg="modSp new del mod">
        <pc:chgData name="Stephen Situ" userId="55172eee-beec-4f9c-a5ff-0bb07d58f062" providerId="ADAL" clId="{27BF621A-8CE8-4FF9-91D0-37F0985A8FB9}" dt="2024-08-28T17:01:32.493" v="423" actId="47"/>
        <pc:sldMkLst>
          <pc:docMk/>
          <pc:sldMk cId="2047800229" sldId="263"/>
        </pc:sldMkLst>
        <pc:spChg chg="mod">
          <ac:chgData name="Stephen Situ" userId="55172eee-beec-4f9c-a5ff-0bb07d58f062" providerId="ADAL" clId="{27BF621A-8CE8-4FF9-91D0-37F0985A8FB9}" dt="2024-08-28T16:18:16.376" v="50"/>
          <ac:spMkLst>
            <pc:docMk/>
            <pc:sldMk cId="2047800229" sldId="263"/>
            <ac:spMk id="2" creationId="{CDEBF841-3A98-1CCE-0EFD-05712B2DD846}"/>
          </ac:spMkLst>
        </pc:spChg>
      </pc:sldChg>
      <pc:sldChg chg="addSp delSp modSp new mod ord setBg">
        <pc:chgData name="Stephen Situ" userId="55172eee-beec-4f9c-a5ff-0bb07d58f062" providerId="ADAL" clId="{27BF621A-8CE8-4FF9-91D0-37F0985A8FB9}" dt="2024-09-10T19:11:29.304" v="5756"/>
        <pc:sldMkLst>
          <pc:docMk/>
          <pc:sldMk cId="4193866523" sldId="264"/>
        </pc:sldMkLst>
        <pc:spChg chg="mod">
          <ac:chgData name="Stephen Situ" userId="55172eee-beec-4f9c-a5ff-0bb07d58f062" providerId="ADAL" clId="{27BF621A-8CE8-4FF9-91D0-37F0985A8FB9}" dt="2024-09-04T20:20:12.686" v="1497" actId="27636"/>
          <ac:spMkLst>
            <pc:docMk/>
            <pc:sldMk cId="4193866523" sldId="264"/>
            <ac:spMk id="2" creationId="{F53AC53F-3FFD-5EED-2942-22C0833E82EE}"/>
          </ac:spMkLst>
        </pc:spChg>
        <pc:spChg chg="del mod">
          <ac:chgData name="Stephen Situ" userId="55172eee-beec-4f9c-a5ff-0bb07d58f062" providerId="ADAL" clId="{27BF621A-8CE8-4FF9-91D0-37F0985A8FB9}" dt="2024-08-28T19:29:41.878" v="778"/>
          <ac:spMkLst>
            <pc:docMk/>
            <pc:sldMk cId="4193866523" sldId="264"/>
            <ac:spMk id="3" creationId="{8DC0F231-52A3-7F80-8EB8-C4DE3A3E2F50}"/>
          </ac:spMkLst>
        </pc:spChg>
        <pc:spChg chg="add del mod">
          <ac:chgData name="Stephen Situ" userId="55172eee-beec-4f9c-a5ff-0bb07d58f062" providerId="ADAL" clId="{27BF621A-8CE8-4FF9-91D0-37F0985A8FB9}" dt="2024-08-28T19:32:36.376" v="797"/>
          <ac:spMkLst>
            <pc:docMk/>
            <pc:sldMk cId="4193866523" sldId="264"/>
            <ac:spMk id="4" creationId="{DE5C360E-C0D5-F828-F7B6-497219FE84FF}"/>
          </ac:spMkLst>
        </pc:spChg>
        <pc:spChg chg="add">
          <ac:chgData name="Stephen Situ" userId="55172eee-beec-4f9c-a5ff-0bb07d58f062" providerId="ADAL" clId="{27BF621A-8CE8-4FF9-91D0-37F0985A8FB9}" dt="2024-08-28T19:32:31.840" v="795"/>
          <ac:spMkLst>
            <pc:docMk/>
            <pc:sldMk cId="4193866523" sldId="264"/>
            <ac:spMk id="9" creationId="{C2868576-A884-4F51-84C5-F7C366CA93F5}"/>
          </ac:spMkLst>
        </pc:spChg>
        <pc:spChg chg="add mod ord">
          <ac:chgData name="Stephen Situ" userId="55172eee-beec-4f9c-a5ff-0bb07d58f062" providerId="ADAL" clId="{27BF621A-8CE8-4FF9-91D0-37F0985A8FB9}" dt="2024-09-04T20:20:58.050" v="1503" actId="1076"/>
          <ac:spMkLst>
            <pc:docMk/>
            <pc:sldMk cId="4193866523" sldId="264"/>
            <ac:spMk id="10" creationId="{493AB552-464A-C77A-0340-E71A544D3E3A}"/>
          </ac:spMkLst>
        </pc:spChg>
        <pc:spChg chg="add">
          <ac:chgData name="Stephen Situ" userId="55172eee-beec-4f9c-a5ff-0bb07d58f062" providerId="ADAL" clId="{27BF621A-8CE8-4FF9-91D0-37F0985A8FB9}" dt="2024-08-28T19:33:10.504" v="819"/>
          <ac:spMkLst>
            <pc:docMk/>
            <pc:sldMk cId="4193866523" sldId="264"/>
            <ac:spMk id="11" creationId="{896D7FFA-0C44-7AEE-FB07-39C7D9488C15}"/>
          </ac:spMkLst>
        </pc:spChg>
        <pc:spChg chg="add del">
          <ac:chgData name="Stephen Situ" userId="55172eee-beec-4f9c-a5ff-0bb07d58f062" providerId="ADAL" clId="{27BF621A-8CE8-4FF9-91D0-37F0985A8FB9}" dt="2024-08-28T19:32:46.229" v="801" actId="26606"/>
          <ac:spMkLst>
            <pc:docMk/>
            <pc:sldMk cId="4193866523" sldId="264"/>
            <ac:spMk id="13" creationId="{922F19F4-FE70-43DC-856F-2CE5F521DC48}"/>
          </ac:spMkLst>
        </pc:spChg>
        <pc:spChg chg="add del">
          <ac:chgData name="Stephen Situ" userId="55172eee-beec-4f9c-a5ff-0bb07d58f062" providerId="ADAL" clId="{27BF621A-8CE8-4FF9-91D0-37F0985A8FB9}" dt="2024-08-28T19:32:46.229" v="801" actId="26606"/>
          <ac:spMkLst>
            <pc:docMk/>
            <pc:sldMk cId="4193866523" sldId="264"/>
            <ac:spMk id="20" creationId="{D5B0017B-2ECA-49AF-B397-DC140825DF8D}"/>
          </ac:spMkLst>
        </pc:spChg>
        <pc:spChg chg="add del">
          <ac:chgData name="Stephen Situ" userId="55172eee-beec-4f9c-a5ff-0bb07d58f062" providerId="ADAL" clId="{27BF621A-8CE8-4FF9-91D0-37F0985A8FB9}" dt="2024-08-28T19:32:46.229" v="801" actId="26606"/>
          <ac:spMkLst>
            <pc:docMk/>
            <pc:sldMk cId="4193866523" sldId="264"/>
            <ac:spMk id="22" creationId="{395ECC94-3D5E-46A7-A7A1-DE807E1563B4}"/>
          </ac:spMkLst>
        </pc:spChg>
        <pc:spChg chg="add del">
          <ac:chgData name="Stephen Situ" userId="55172eee-beec-4f9c-a5ff-0bb07d58f062" providerId="ADAL" clId="{27BF621A-8CE8-4FF9-91D0-37F0985A8FB9}" dt="2024-08-28T19:32:46.229" v="801" actId="26606"/>
          <ac:spMkLst>
            <pc:docMk/>
            <pc:sldMk cId="4193866523" sldId="264"/>
            <ac:spMk id="24" creationId="{7E549738-9961-462D-81B7-4A7A44691102}"/>
          </ac:spMkLst>
        </pc:spChg>
        <pc:spChg chg="add del">
          <ac:chgData name="Stephen Situ" userId="55172eee-beec-4f9c-a5ff-0bb07d58f062" providerId="ADAL" clId="{27BF621A-8CE8-4FF9-91D0-37F0985A8FB9}" dt="2024-08-28T19:32:52.025" v="805" actId="26606"/>
          <ac:spMkLst>
            <pc:docMk/>
            <pc:sldMk cId="4193866523" sldId="264"/>
            <ac:spMk id="31" creationId="{922F19F4-FE70-43DC-856F-2CE5F521DC48}"/>
          </ac:spMkLst>
        </pc:spChg>
        <pc:spChg chg="add del">
          <ac:chgData name="Stephen Situ" userId="55172eee-beec-4f9c-a5ff-0bb07d58f062" providerId="ADAL" clId="{27BF621A-8CE8-4FF9-91D0-37F0985A8FB9}" dt="2024-08-28T19:32:52.025" v="805" actId="26606"/>
          <ac:spMkLst>
            <pc:docMk/>
            <pc:sldMk cId="4193866523" sldId="264"/>
            <ac:spMk id="38" creationId="{D5B0017B-2ECA-49AF-B397-DC140825DF8D}"/>
          </ac:spMkLst>
        </pc:spChg>
        <pc:spChg chg="add del">
          <ac:chgData name="Stephen Situ" userId="55172eee-beec-4f9c-a5ff-0bb07d58f062" providerId="ADAL" clId="{27BF621A-8CE8-4FF9-91D0-37F0985A8FB9}" dt="2024-08-28T19:32:52.025" v="805" actId="26606"/>
          <ac:spMkLst>
            <pc:docMk/>
            <pc:sldMk cId="4193866523" sldId="264"/>
            <ac:spMk id="40" creationId="{395ECC94-3D5E-46A7-A7A1-DE807E1563B4}"/>
          </ac:spMkLst>
        </pc:spChg>
        <pc:spChg chg="add del">
          <ac:chgData name="Stephen Situ" userId="55172eee-beec-4f9c-a5ff-0bb07d58f062" providerId="ADAL" clId="{27BF621A-8CE8-4FF9-91D0-37F0985A8FB9}" dt="2024-08-28T19:32:52.025" v="805" actId="26606"/>
          <ac:spMkLst>
            <pc:docMk/>
            <pc:sldMk cId="4193866523" sldId="264"/>
            <ac:spMk id="42" creationId="{7E549738-9961-462D-81B7-4A7A44691102}"/>
          </ac:spMkLst>
        </pc:spChg>
        <pc:spChg chg="add del">
          <ac:chgData name="Stephen Situ" userId="55172eee-beec-4f9c-a5ff-0bb07d58f062" providerId="ADAL" clId="{27BF621A-8CE8-4FF9-91D0-37F0985A8FB9}" dt="2024-08-28T19:33:02.309" v="817" actId="26606"/>
          <ac:spMkLst>
            <pc:docMk/>
            <pc:sldMk cId="4193866523" sldId="264"/>
            <ac:spMk id="49" creationId="{922F19F4-FE70-43DC-856F-2CE5F521DC48}"/>
          </ac:spMkLst>
        </pc:spChg>
        <pc:spChg chg="add del">
          <ac:chgData name="Stephen Situ" userId="55172eee-beec-4f9c-a5ff-0bb07d58f062" providerId="ADAL" clId="{27BF621A-8CE8-4FF9-91D0-37F0985A8FB9}" dt="2024-08-28T19:33:02.309" v="817" actId="26606"/>
          <ac:spMkLst>
            <pc:docMk/>
            <pc:sldMk cId="4193866523" sldId="264"/>
            <ac:spMk id="56" creationId="{D5B0017B-2ECA-49AF-B397-DC140825DF8D}"/>
          </ac:spMkLst>
        </pc:spChg>
        <pc:spChg chg="add del">
          <ac:chgData name="Stephen Situ" userId="55172eee-beec-4f9c-a5ff-0bb07d58f062" providerId="ADAL" clId="{27BF621A-8CE8-4FF9-91D0-37F0985A8FB9}" dt="2024-08-28T19:33:02.309" v="817" actId="26606"/>
          <ac:spMkLst>
            <pc:docMk/>
            <pc:sldMk cId="4193866523" sldId="264"/>
            <ac:spMk id="58" creationId="{395ECC94-3D5E-46A7-A7A1-DE807E1563B4}"/>
          </ac:spMkLst>
        </pc:spChg>
        <pc:spChg chg="add del">
          <ac:chgData name="Stephen Situ" userId="55172eee-beec-4f9c-a5ff-0bb07d58f062" providerId="ADAL" clId="{27BF621A-8CE8-4FF9-91D0-37F0985A8FB9}" dt="2024-08-28T19:33:02.309" v="817" actId="26606"/>
          <ac:spMkLst>
            <pc:docMk/>
            <pc:sldMk cId="4193866523" sldId="264"/>
            <ac:spMk id="60" creationId="{7E549738-9961-462D-81B7-4A7A44691102}"/>
          </ac:spMkLst>
        </pc:spChg>
        <pc:spChg chg="add del">
          <ac:chgData name="Stephen Situ" userId="55172eee-beec-4f9c-a5ff-0bb07d58f062" providerId="ADAL" clId="{27BF621A-8CE8-4FF9-91D0-37F0985A8FB9}" dt="2024-08-28T19:33:01.084" v="814" actId="26606"/>
          <ac:spMkLst>
            <pc:docMk/>
            <pc:sldMk cId="4193866523" sldId="264"/>
            <ac:spMk id="67" creationId="{922F19F4-FE70-43DC-856F-2CE5F521DC48}"/>
          </ac:spMkLst>
        </pc:spChg>
        <pc:spChg chg="add del">
          <ac:chgData name="Stephen Situ" userId="55172eee-beec-4f9c-a5ff-0bb07d58f062" providerId="ADAL" clId="{27BF621A-8CE8-4FF9-91D0-37F0985A8FB9}" dt="2024-08-28T19:33:01.084" v="814" actId="26606"/>
          <ac:spMkLst>
            <pc:docMk/>
            <pc:sldMk cId="4193866523" sldId="264"/>
            <ac:spMk id="74" creationId="{D5B0017B-2ECA-49AF-B397-DC140825DF8D}"/>
          </ac:spMkLst>
        </pc:spChg>
        <pc:spChg chg="add del">
          <ac:chgData name="Stephen Situ" userId="55172eee-beec-4f9c-a5ff-0bb07d58f062" providerId="ADAL" clId="{27BF621A-8CE8-4FF9-91D0-37F0985A8FB9}" dt="2024-08-28T19:33:01.084" v="814" actId="26606"/>
          <ac:spMkLst>
            <pc:docMk/>
            <pc:sldMk cId="4193866523" sldId="264"/>
            <ac:spMk id="76" creationId="{395ECC94-3D5E-46A7-A7A1-DE807E1563B4}"/>
          </ac:spMkLst>
        </pc:spChg>
        <pc:spChg chg="add del">
          <ac:chgData name="Stephen Situ" userId="55172eee-beec-4f9c-a5ff-0bb07d58f062" providerId="ADAL" clId="{27BF621A-8CE8-4FF9-91D0-37F0985A8FB9}" dt="2024-08-28T19:33:01.084" v="814" actId="26606"/>
          <ac:spMkLst>
            <pc:docMk/>
            <pc:sldMk cId="4193866523" sldId="264"/>
            <ac:spMk id="78" creationId="{7E549738-9961-462D-81B7-4A7A44691102}"/>
          </ac:spMkLst>
        </pc:spChg>
        <pc:spChg chg="add del">
          <ac:chgData name="Stephen Situ" userId="55172eee-beec-4f9c-a5ff-0bb07d58f062" providerId="ADAL" clId="{27BF621A-8CE8-4FF9-91D0-37F0985A8FB9}" dt="2024-08-28T19:33:02.309" v="816" actId="26606"/>
          <ac:spMkLst>
            <pc:docMk/>
            <pc:sldMk cId="4193866523" sldId="264"/>
            <ac:spMk id="82" creationId="{AB43E7DC-5101-4E7C-ADB5-596311F53DEA}"/>
          </ac:spMkLst>
        </pc:spChg>
        <pc:spChg chg="add del">
          <ac:chgData name="Stephen Situ" userId="55172eee-beec-4f9c-a5ff-0bb07d58f062" providerId="ADAL" clId="{27BF621A-8CE8-4FF9-91D0-37F0985A8FB9}" dt="2024-08-28T19:33:02.309" v="816" actId="26606"/>
          <ac:spMkLst>
            <pc:docMk/>
            <pc:sldMk cId="4193866523" sldId="264"/>
            <ac:spMk id="83" creationId="{1B8BCA7A-6464-4C53-A572-89B2B3C2D8D4}"/>
          </ac:spMkLst>
        </pc:spChg>
        <pc:spChg chg="add del">
          <ac:chgData name="Stephen Situ" userId="55172eee-beec-4f9c-a5ff-0bb07d58f062" providerId="ADAL" clId="{27BF621A-8CE8-4FF9-91D0-37F0985A8FB9}" dt="2024-08-28T19:33:25.510" v="824" actId="26606"/>
          <ac:spMkLst>
            <pc:docMk/>
            <pc:sldMk cId="4193866523" sldId="264"/>
            <ac:spMk id="85" creationId="{922F19F4-FE70-43DC-856F-2CE5F521DC48}"/>
          </ac:spMkLst>
        </pc:spChg>
        <pc:spChg chg="add del">
          <ac:chgData name="Stephen Situ" userId="55172eee-beec-4f9c-a5ff-0bb07d58f062" providerId="ADAL" clId="{27BF621A-8CE8-4FF9-91D0-37F0985A8FB9}" dt="2024-08-28T19:33:25.510" v="824" actId="26606"/>
          <ac:spMkLst>
            <pc:docMk/>
            <pc:sldMk cId="4193866523" sldId="264"/>
            <ac:spMk id="87" creationId="{D5B0017B-2ECA-49AF-B397-DC140825DF8D}"/>
          </ac:spMkLst>
        </pc:spChg>
        <pc:spChg chg="add del">
          <ac:chgData name="Stephen Situ" userId="55172eee-beec-4f9c-a5ff-0bb07d58f062" providerId="ADAL" clId="{27BF621A-8CE8-4FF9-91D0-37F0985A8FB9}" dt="2024-08-28T19:33:25.510" v="824" actId="26606"/>
          <ac:spMkLst>
            <pc:docMk/>
            <pc:sldMk cId="4193866523" sldId="264"/>
            <ac:spMk id="88" creationId="{395ECC94-3D5E-46A7-A7A1-DE807E1563B4}"/>
          </ac:spMkLst>
        </pc:spChg>
        <pc:spChg chg="add del">
          <ac:chgData name="Stephen Situ" userId="55172eee-beec-4f9c-a5ff-0bb07d58f062" providerId="ADAL" clId="{27BF621A-8CE8-4FF9-91D0-37F0985A8FB9}" dt="2024-08-28T19:33:25.510" v="824" actId="26606"/>
          <ac:spMkLst>
            <pc:docMk/>
            <pc:sldMk cId="4193866523" sldId="264"/>
            <ac:spMk id="89" creationId="{7E549738-9961-462D-81B7-4A7A44691102}"/>
          </ac:spMkLst>
        </pc:spChg>
        <pc:spChg chg="add del">
          <ac:chgData name="Stephen Situ" userId="55172eee-beec-4f9c-a5ff-0bb07d58f062" providerId="ADAL" clId="{27BF621A-8CE8-4FF9-91D0-37F0985A8FB9}" dt="2024-08-28T19:33:24.863" v="821" actId="26606"/>
          <ac:spMkLst>
            <pc:docMk/>
            <pc:sldMk cId="4193866523" sldId="264"/>
            <ac:spMk id="95" creationId="{922F19F4-FE70-43DC-856F-2CE5F521DC48}"/>
          </ac:spMkLst>
        </pc:spChg>
        <pc:spChg chg="add del">
          <ac:chgData name="Stephen Situ" userId="55172eee-beec-4f9c-a5ff-0bb07d58f062" providerId="ADAL" clId="{27BF621A-8CE8-4FF9-91D0-37F0985A8FB9}" dt="2024-08-28T19:33:25.495" v="823" actId="26606"/>
          <ac:spMkLst>
            <pc:docMk/>
            <pc:sldMk cId="4193866523" sldId="264"/>
            <ac:spMk id="101" creationId="{0DA909B4-15FF-46A6-8A7F-7AEF977FE9ED}"/>
          </ac:spMkLst>
        </pc:spChg>
        <pc:spChg chg="add del">
          <ac:chgData name="Stephen Situ" userId="55172eee-beec-4f9c-a5ff-0bb07d58f062" providerId="ADAL" clId="{27BF621A-8CE8-4FF9-91D0-37F0985A8FB9}" dt="2024-08-28T19:33:24.863" v="821" actId="26606"/>
          <ac:spMkLst>
            <pc:docMk/>
            <pc:sldMk cId="4193866523" sldId="264"/>
            <ac:spMk id="102" creationId="{D5B0017B-2ECA-49AF-B397-DC140825DF8D}"/>
          </ac:spMkLst>
        </pc:spChg>
        <pc:spChg chg="add del">
          <ac:chgData name="Stephen Situ" userId="55172eee-beec-4f9c-a5ff-0bb07d58f062" providerId="ADAL" clId="{27BF621A-8CE8-4FF9-91D0-37F0985A8FB9}" dt="2024-08-28T19:33:25.495" v="823" actId="26606"/>
          <ac:spMkLst>
            <pc:docMk/>
            <pc:sldMk cId="4193866523" sldId="264"/>
            <ac:spMk id="103" creationId="{1382A32C-5B0C-4B1C-A074-76C6DBCC9F87}"/>
          </ac:spMkLst>
        </pc:spChg>
        <pc:spChg chg="add del">
          <ac:chgData name="Stephen Situ" userId="55172eee-beec-4f9c-a5ff-0bb07d58f062" providerId="ADAL" clId="{27BF621A-8CE8-4FF9-91D0-37F0985A8FB9}" dt="2024-08-28T19:33:24.863" v="821" actId="26606"/>
          <ac:spMkLst>
            <pc:docMk/>
            <pc:sldMk cId="4193866523" sldId="264"/>
            <ac:spMk id="104" creationId="{395ECC94-3D5E-46A7-A7A1-DE807E1563B4}"/>
          </ac:spMkLst>
        </pc:spChg>
        <pc:spChg chg="add del">
          <ac:chgData name="Stephen Situ" userId="55172eee-beec-4f9c-a5ff-0bb07d58f062" providerId="ADAL" clId="{27BF621A-8CE8-4FF9-91D0-37F0985A8FB9}" dt="2024-08-28T19:33:24.863" v="821" actId="26606"/>
          <ac:spMkLst>
            <pc:docMk/>
            <pc:sldMk cId="4193866523" sldId="264"/>
            <ac:spMk id="106" creationId="{7E549738-9961-462D-81B7-4A7A44691102}"/>
          </ac:spMkLst>
        </pc:spChg>
        <pc:spChg chg="add del">
          <ac:chgData name="Stephen Situ" userId="55172eee-beec-4f9c-a5ff-0bb07d58f062" providerId="ADAL" clId="{27BF621A-8CE8-4FF9-91D0-37F0985A8FB9}" dt="2024-08-28T19:33:25.495" v="823" actId="26606"/>
          <ac:spMkLst>
            <pc:docMk/>
            <pc:sldMk cId="4193866523" sldId="264"/>
            <ac:spMk id="110" creationId="{149FB5C3-7336-4FE0-A30C-CC0A3646D499}"/>
          </ac:spMkLst>
        </pc:spChg>
        <pc:spChg chg="add del">
          <ac:chgData name="Stephen Situ" userId="55172eee-beec-4f9c-a5ff-0bb07d58f062" providerId="ADAL" clId="{27BF621A-8CE8-4FF9-91D0-37F0985A8FB9}" dt="2024-08-28T19:35:05.522" v="829" actId="26606"/>
          <ac:spMkLst>
            <pc:docMk/>
            <pc:sldMk cId="4193866523" sldId="264"/>
            <ac:spMk id="115" creationId="{922F19F4-FE70-43DC-856F-2CE5F521DC48}"/>
          </ac:spMkLst>
        </pc:spChg>
        <pc:spChg chg="add del">
          <ac:chgData name="Stephen Situ" userId="55172eee-beec-4f9c-a5ff-0bb07d58f062" providerId="ADAL" clId="{27BF621A-8CE8-4FF9-91D0-37F0985A8FB9}" dt="2024-08-28T19:35:05.522" v="829" actId="26606"/>
          <ac:spMkLst>
            <pc:docMk/>
            <pc:sldMk cId="4193866523" sldId="264"/>
            <ac:spMk id="120" creationId="{D5B0017B-2ECA-49AF-B397-DC140825DF8D}"/>
          </ac:spMkLst>
        </pc:spChg>
        <pc:spChg chg="add del">
          <ac:chgData name="Stephen Situ" userId="55172eee-beec-4f9c-a5ff-0bb07d58f062" providerId="ADAL" clId="{27BF621A-8CE8-4FF9-91D0-37F0985A8FB9}" dt="2024-08-28T19:35:05.522" v="829" actId="26606"/>
          <ac:spMkLst>
            <pc:docMk/>
            <pc:sldMk cId="4193866523" sldId="264"/>
            <ac:spMk id="121" creationId="{395ECC94-3D5E-46A7-A7A1-DE807E1563B4}"/>
          </ac:spMkLst>
        </pc:spChg>
        <pc:spChg chg="add del">
          <ac:chgData name="Stephen Situ" userId="55172eee-beec-4f9c-a5ff-0bb07d58f062" providerId="ADAL" clId="{27BF621A-8CE8-4FF9-91D0-37F0985A8FB9}" dt="2024-08-28T19:35:05.522" v="829" actId="26606"/>
          <ac:spMkLst>
            <pc:docMk/>
            <pc:sldMk cId="4193866523" sldId="264"/>
            <ac:spMk id="122" creationId="{7E549738-9961-462D-81B7-4A7A44691102}"/>
          </ac:spMkLst>
        </pc:spChg>
        <pc:spChg chg="add">
          <ac:chgData name="Stephen Situ" userId="55172eee-beec-4f9c-a5ff-0bb07d58f062" providerId="ADAL" clId="{27BF621A-8CE8-4FF9-91D0-37F0985A8FB9}" dt="2024-08-28T19:35:05.522" v="829" actId="26606"/>
          <ac:spMkLst>
            <pc:docMk/>
            <pc:sldMk cId="4193866523" sldId="264"/>
            <ac:spMk id="128" creationId="{922F19F4-FE70-43DC-856F-2CE5F521DC48}"/>
          </ac:spMkLst>
        </pc:spChg>
        <pc:spChg chg="add">
          <ac:chgData name="Stephen Situ" userId="55172eee-beec-4f9c-a5ff-0bb07d58f062" providerId="ADAL" clId="{27BF621A-8CE8-4FF9-91D0-37F0985A8FB9}" dt="2024-08-28T19:35:05.522" v="829" actId="26606"/>
          <ac:spMkLst>
            <pc:docMk/>
            <pc:sldMk cId="4193866523" sldId="264"/>
            <ac:spMk id="135" creationId="{D5B0017B-2ECA-49AF-B397-DC140825DF8D}"/>
          </ac:spMkLst>
        </pc:spChg>
        <pc:spChg chg="add">
          <ac:chgData name="Stephen Situ" userId="55172eee-beec-4f9c-a5ff-0bb07d58f062" providerId="ADAL" clId="{27BF621A-8CE8-4FF9-91D0-37F0985A8FB9}" dt="2024-08-28T19:35:05.522" v="829" actId="26606"/>
          <ac:spMkLst>
            <pc:docMk/>
            <pc:sldMk cId="4193866523" sldId="264"/>
            <ac:spMk id="137" creationId="{395ECC94-3D5E-46A7-A7A1-DE807E1563B4}"/>
          </ac:spMkLst>
        </pc:spChg>
        <pc:spChg chg="add">
          <ac:chgData name="Stephen Situ" userId="55172eee-beec-4f9c-a5ff-0bb07d58f062" providerId="ADAL" clId="{27BF621A-8CE8-4FF9-91D0-37F0985A8FB9}" dt="2024-08-28T19:35:05.522" v="829" actId="26606"/>
          <ac:spMkLst>
            <pc:docMk/>
            <pc:sldMk cId="4193866523" sldId="264"/>
            <ac:spMk id="139" creationId="{7E549738-9961-462D-81B7-4A7A44691102}"/>
          </ac:spMkLst>
        </pc:spChg>
        <pc:grpChg chg="add del">
          <ac:chgData name="Stephen Situ" userId="55172eee-beec-4f9c-a5ff-0bb07d58f062" providerId="ADAL" clId="{27BF621A-8CE8-4FF9-91D0-37F0985A8FB9}" dt="2024-08-28T19:32:46.229" v="801" actId="26606"/>
          <ac:grpSpMkLst>
            <pc:docMk/>
            <pc:sldMk cId="4193866523" sldId="264"/>
            <ac:grpSpMk id="15" creationId="{AE1C45F0-260A-458C-96ED-C1F6D2151219}"/>
          </ac:grpSpMkLst>
        </pc:grpChg>
        <pc:grpChg chg="add del">
          <ac:chgData name="Stephen Situ" userId="55172eee-beec-4f9c-a5ff-0bb07d58f062" providerId="ADAL" clId="{27BF621A-8CE8-4FF9-91D0-37F0985A8FB9}" dt="2024-08-28T19:32:52.025" v="805" actId="26606"/>
          <ac:grpSpMkLst>
            <pc:docMk/>
            <pc:sldMk cId="4193866523" sldId="264"/>
            <ac:grpSpMk id="33" creationId="{AE1C45F0-260A-458C-96ED-C1F6D2151219}"/>
          </ac:grpSpMkLst>
        </pc:grpChg>
        <pc:grpChg chg="add del">
          <ac:chgData name="Stephen Situ" userId="55172eee-beec-4f9c-a5ff-0bb07d58f062" providerId="ADAL" clId="{27BF621A-8CE8-4FF9-91D0-37F0985A8FB9}" dt="2024-08-28T19:33:02.309" v="817" actId="26606"/>
          <ac:grpSpMkLst>
            <pc:docMk/>
            <pc:sldMk cId="4193866523" sldId="264"/>
            <ac:grpSpMk id="51" creationId="{AE1C45F0-260A-458C-96ED-C1F6D2151219}"/>
          </ac:grpSpMkLst>
        </pc:grpChg>
        <pc:grpChg chg="add del">
          <ac:chgData name="Stephen Situ" userId="55172eee-beec-4f9c-a5ff-0bb07d58f062" providerId="ADAL" clId="{27BF621A-8CE8-4FF9-91D0-37F0985A8FB9}" dt="2024-08-28T19:33:01.084" v="814" actId="26606"/>
          <ac:grpSpMkLst>
            <pc:docMk/>
            <pc:sldMk cId="4193866523" sldId="264"/>
            <ac:grpSpMk id="69" creationId="{AE1C45F0-260A-458C-96ED-C1F6D2151219}"/>
          </ac:grpSpMkLst>
        </pc:grpChg>
        <pc:grpChg chg="add del">
          <ac:chgData name="Stephen Situ" userId="55172eee-beec-4f9c-a5ff-0bb07d58f062" providerId="ADAL" clId="{27BF621A-8CE8-4FF9-91D0-37F0985A8FB9}" dt="2024-08-28T19:33:25.510" v="824" actId="26606"/>
          <ac:grpSpMkLst>
            <pc:docMk/>
            <pc:sldMk cId="4193866523" sldId="264"/>
            <ac:grpSpMk id="86" creationId="{AE1C45F0-260A-458C-96ED-C1F6D2151219}"/>
          </ac:grpSpMkLst>
        </pc:grpChg>
        <pc:grpChg chg="add del">
          <ac:chgData name="Stephen Situ" userId="55172eee-beec-4f9c-a5ff-0bb07d58f062" providerId="ADAL" clId="{27BF621A-8CE8-4FF9-91D0-37F0985A8FB9}" dt="2024-08-28T19:33:24.863" v="821" actId="26606"/>
          <ac:grpSpMkLst>
            <pc:docMk/>
            <pc:sldMk cId="4193866523" sldId="264"/>
            <ac:grpSpMk id="97" creationId="{AE1C45F0-260A-458C-96ED-C1F6D2151219}"/>
          </ac:grpSpMkLst>
        </pc:grpChg>
        <pc:grpChg chg="add del">
          <ac:chgData name="Stephen Situ" userId="55172eee-beec-4f9c-a5ff-0bb07d58f062" providerId="ADAL" clId="{27BF621A-8CE8-4FF9-91D0-37F0985A8FB9}" dt="2024-08-28T19:33:25.495" v="823" actId="26606"/>
          <ac:grpSpMkLst>
            <pc:docMk/>
            <pc:sldMk cId="4193866523" sldId="264"/>
            <ac:grpSpMk id="111" creationId="{19A6B5CE-CB1D-48EE-8B43-E952235C8371}"/>
          </ac:grpSpMkLst>
        </pc:grpChg>
        <pc:grpChg chg="add del">
          <ac:chgData name="Stephen Situ" userId="55172eee-beec-4f9c-a5ff-0bb07d58f062" providerId="ADAL" clId="{27BF621A-8CE8-4FF9-91D0-37F0985A8FB9}" dt="2024-08-28T19:35:05.522" v="829" actId="26606"/>
          <ac:grpSpMkLst>
            <pc:docMk/>
            <pc:sldMk cId="4193866523" sldId="264"/>
            <ac:grpSpMk id="116" creationId="{AE1C45F0-260A-458C-96ED-C1F6D2151219}"/>
          </ac:grpSpMkLst>
        </pc:grpChg>
        <pc:grpChg chg="add">
          <ac:chgData name="Stephen Situ" userId="55172eee-beec-4f9c-a5ff-0bb07d58f062" providerId="ADAL" clId="{27BF621A-8CE8-4FF9-91D0-37F0985A8FB9}" dt="2024-08-28T19:35:05.522" v="829" actId="26606"/>
          <ac:grpSpMkLst>
            <pc:docMk/>
            <pc:sldMk cId="4193866523" sldId="264"/>
            <ac:grpSpMk id="130" creationId="{AE1C45F0-260A-458C-96ED-C1F6D2151219}"/>
          </ac:grpSpMkLst>
        </pc:grpChg>
        <pc:picChg chg="add mod ord">
          <ac:chgData name="Stephen Situ" userId="55172eee-beec-4f9c-a5ff-0bb07d58f062" providerId="ADAL" clId="{27BF621A-8CE8-4FF9-91D0-37F0985A8FB9}" dt="2024-09-04T19:52:42.029" v="982" actId="1076"/>
          <ac:picMkLst>
            <pc:docMk/>
            <pc:sldMk cId="4193866523" sldId="264"/>
            <ac:picMk id="6" creationId="{3720415B-2BD1-4C2F-09A4-2843DEC3B05F}"/>
          </ac:picMkLst>
        </pc:picChg>
        <pc:picChg chg="add mod ord">
          <ac:chgData name="Stephen Situ" userId="55172eee-beec-4f9c-a5ff-0bb07d58f062" providerId="ADAL" clId="{27BF621A-8CE8-4FF9-91D0-37F0985A8FB9}" dt="2024-09-04T20:21:02.701" v="1505" actId="14100"/>
          <ac:picMkLst>
            <pc:docMk/>
            <pc:sldMk cId="4193866523" sldId="264"/>
            <ac:picMk id="8" creationId="{A2AB3692-CC0E-16B2-23A5-34E16C67EDA5}"/>
          </ac:picMkLst>
        </pc:picChg>
        <pc:cxnChg chg="add del">
          <ac:chgData name="Stephen Situ" userId="55172eee-beec-4f9c-a5ff-0bb07d58f062" providerId="ADAL" clId="{27BF621A-8CE8-4FF9-91D0-37F0985A8FB9}" dt="2024-08-28T19:32:46.229" v="801" actId="26606"/>
          <ac:cxnSpMkLst>
            <pc:docMk/>
            <pc:sldMk cId="4193866523" sldId="264"/>
            <ac:cxnSpMk id="26" creationId="{6CF1BAF6-AD41-4082-B212-8A1F9A2E8779}"/>
          </ac:cxnSpMkLst>
        </pc:cxnChg>
        <pc:cxnChg chg="add del">
          <ac:chgData name="Stephen Situ" userId="55172eee-beec-4f9c-a5ff-0bb07d58f062" providerId="ADAL" clId="{27BF621A-8CE8-4FF9-91D0-37F0985A8FB9}" dt="2024-08-28T19:32:52.025" v="805" actId="26606"/>
          <ac:cxnSpMkLst>
            <pc:docMk/>
            <pc:sldMk cId="4193866523" sldId="264"/>
            <ac:cxnSpMk id="44" creationId="{6CF1BAF6-AD41-4082-B212-8A1F9A2E8779}"/>
          </ac:cxnSpMkLst>
        </pc:cxnChg>
        <pc:cxnChg chg="add del">
          <ac:chgData name="Stephen Situ" userId="55172eee-beec-4f9c-a5ff-0bb07d58f062" providerId="ADAL" clId="{27BF621A-8CE8-4FF9-91D0-37F0985A8FB9}" dt="2024-08-28T19:33:02.309" v="817" actId="26606"/>
          <ac:cxnSpMkLst>
            <pc:docMk/>
            <pc:sldMk cId="4193866523" sldId="264"/>
            <ac:cxnSpMk id="62" creationId="{6CF1BAF6-AD41-4082-B212-8A1F9A2E8779}"/>
          </ac:cxnSpMkLst>
        </pc:cxnChg>
        <pc:cxnChg chg="add del">
          <ac:chgData name="Stephen Situ" userId="55172eee-beec-4f9c-a5ff-0bb07d58f062" providerId="ADAL" clId="{27BF621A-8CE8-4FF9-91D0-37F0985A8FB9}" dt="2024-08-28T19:33:01.084" v="814" actId="26606"/>
          <ac:cxnSpMkLst>
            <pc:docMk/>
            <pc:sldMk cId="4193866523" sldId="264"/>
            <ac:cxnSpMk id="80" creationId="{6CF1BAF6-AD41-4082-B212-8A1F9A2E8779}"/>
          </ac:cxnSpMkLst>
        </pc:cxnChg>
        <pc:cxnChg chg="add del">
          <ac:chgData name="Stephen Situ" userId="55172eee-beec-4f9c-a5ff-0bb07d58f062" providerId="ADAL" clId="{27BF621A-8CE8-4FF9-91D0-37F0985A8FB9}" dt="2024-08-28T19:33:25.510" v="824" actId="26606"/>
          <ac:cxnSpMkLst>
            <pc:docMk/>
            <pc:sldMk cId="4193866523" sldId="264"/>
            <ac:cxnSpMk id="90" creationId="{6CF1BAF6-AD41-4082-B212-8A1F9A2E8779}"/>
          </ac:cxnSpMkLst>
        </pc:cxnChg>
        <pc:cxnChg chg="add del">
          <ac:chgData name="Stephen Situ" userId="55172eee-beec-4f9c-a5ff-0bb07d58f062" providerId="ADAL" clId="{27BF621A-8CE8-4FF9-91D0-37F0985A8FB9}" dt="2024-08-28T19:33:24.863" v="821" actId="26606"/>
          <ac:cxnSpMkLst>
            <pc:docMk/>
            <pc:sldMk cId="4193866523" sldId="264"/>
            <ac:cxnSpMk id="108" creationId="{6CF1BAF6-AD41-4082-B212-8A1F9A2E8779}"/>
          </ac:cxnSpMkLst>
        </pc:cxnChg>
        <pc:cxnChg chg="add del">
          <ac:chgData name="Stephen Situ" userId="55172eee-beec-4f9c-a5ff-0bb07d58f062" providerId="ADAL" clId="{27BF621A-8CE8-4FF9-91D0-37F0985A8FB9}" dt="2024-08-28T19:35:05.522" v="829" actId="26606"/>
          <ac:cxnSpMkLst>
            <pc:docMk/>
            <pc:sldMk cId="4193866523" sldId="264"/>
            <ac:cxnSpMk id="123" creationId="{6CF1BAF6-AD41-4082-B212-8A1F9A2E8779}"/>
          </ac:cxnSpMkLst>
        </pc:cxnChg>
        <pc:cxnChg chg="add">
          <ac:chgData name="Stephen Situ" userId="55172eee-beec-4f9c-a5ff-0bb07d58f062" providerId="ADAL" clId="{27BF621A-8CE8-4FF9-91D0-37F0985A8FB9}" dt="2024-08-28T19:35:05.522" v="829" actId="26606"/>
          <ac:cxnSpMkLst>
            <pc:docMk/>
            <pc:sldMk cId="4193866523" sldId="264"/>
            <ac:cxnSpMk id="141" creationId="{6CF1BAF6-AD41-4082-B212-8A1F9A2E8779}"/>
          </ac:cxnSpMkLst>
        </pc:cxnChg>
      </pc:sldChg>
      <pc:sldChg chg="modSp new del mod">
        <pc:chgData name="Stephen Situ" userId="55172eee-beec-4f9c-a5ff-0bb07d58f062" providerId="ADAL" clId="{27BF621A-8CE8-4FF9-91D0-37F0985A8FB9}" dt="2024-08-28T17:01:50.438" v="424" actId="47"/>
        <pc:sldMkLst>
          <pc:docMk/>
          <pc:sldMk cId="2331489216" sldId="265"/>
        </pc:sldMkLst>
        <pc:spChg chg="mod">
          <ac:chgData name="Stephen Situ" userId="55172eee-beec-4f9c-a5ff-0bb07d58f062" providerId="ADAL" clId="{27BF621A-8CE8-4FF9-91D0-37F0985A8FB9}" dt="2024-08-28T16:18:32.018" v="56"/>
          <ac:spMkLst>
            <pc:docMk/>
            <pc:sldMk cId="2331489216" sldId="265"/>
            <ac:spMk id="2" creationId="{2DA7B871-5B10-5C3F-E558-3A14898071D6}"/>
          </ac:spMkLst>
        </pc:spChg>
      </pc:sldChg>
      <pc:sldChg chg="addSp delSp modSp new del mod setBg">
        <pc:chgData name="Stephen Situ" userId="55172eee-beec-4f9c-a5ff-0bb07d58f062" providerId="ADAL" clId="{27BF621A-8CE8-4FF9-91D0-37F0985A8FB9}" dt="2024-09-04T20:22:55.288" v="1513" actId="2696"/>
        <pc:sldMkLst>
          <pc:docMk/>
          <pc:sldMk cId="3620393325" sldId="266"/>
        </pc:sldMkLst>
        <pc:spChg chg="mod ord">
          <ac:chgData name="Stephen Situ" userId="55172eee-beec-4f9c-a5ff-0bb07d58f062" providerId="ADAL" clId="{27BF621A-8CE8-4FF9-91D0-37F0985A8FB9}" dt="2024-08-28T19:52:42.602" v="923" actId="26606"/>
          <ac:spMkLst>
            <pc:docMk/>
            <pc:sldMk cId="3620393325" sldId="266"/>
            <ac:spMk id="2" creationId="{68D35770-D92E-8325-7BD7-C6476C30CFFA}"/>
          </ac:spMkLst>
        </pc:spChg>
        <pc:spChg chg="del mod">
          <ac:chgData name="Stephen Situ" userId="55172eee-beec-4f9c-a5ff-0bb07d58f062" providerId="ADAL" clId="{27BF621A-8CE8-4FF9-91D0-37F0985A8FB9}" dt="2024-08-28T19:38:09.529" v="831"/>
          <ac:spMkLst>
            <pc:docMk/>
            <pc:sldMk cId="3620393325" sldId="266"/>
            <ac:spMk id="3" creationId="{05CCD076-A00E-77A2-A712-F8050A7A6300}"/>
          </ac:spMkLst>
        </pc:spChg>
        <pc:spChg chg="add del mod ord">
          <ac:chgData name="Stephen Situ" userId="55172eee-beec-4f9c-a5ff-0bb07d58f062" providerId="ADAL" clId="{27BF621A-8CE8-4FF9-91D0-37F0985A8FB9}" dt="2024-08-28T19:42:20.717" v="857" actId="26606"/>
          <ac:spMkLst>
            <pc:docMk/>
            <pc:sldMk cId="3620393325" sldId="266"/>
            <ac:spMk id="4" creationId="{41FB9268-5568-A58E-126D-B98D2E173050}"/>
          </ac:spMkLst>
        </pc:spChg>
        <pc:spChg chg="add del">
          <ac:chgData name="Stephen Situ" userId="55172eee-beec-4f9c-a5ff-0bb07d58f062" providerId="ADAL" clId="{27BF621A-8CE8-4FF9-91D0-37F0985A8FB9}" dt="2024-08-28T19:41:46.886" v="844" actId="26606"/>
          <ac:spMkLst>
            <pc:docMk/>
            <pc:sldMk cId="3620393325" sldId="266"/>
            <ac:spMk id="13" creationId="{362810D9-2C5A-477D-949C-C191895477F3}"/>
          </ac:spMkLst>
        </pc:spChg>
        <pc:spChg chg="add del">
          <ac:chgData name="Stephen Situ" userId="55172eee-beec-4f9c-a5ff-0bb07d58f062" providerId="ADAL" clId="{27BF621A-8CE8-4FF9-91D0-37F0985A8FB9}" dt="2024-08-28T19:41:46.886" v="844" actId="26606"/>
          <ac:spMkLst>
            <pc:docMk/>
            <pc:sldMk cId="3620393325" sldId="266"/>
            <ac:spMk id="15" creationId="{081E4A58-353D-44AE-B2FC-2A74E2E400F7}"/>
          </ac:spMkLst>
        </pc:spChg>
        <pc:spChg chg="add del">
          <ac:chgData name="Stephen Situ" userId="55172eee-beec-4f9c-a5ff-0bb07d58f062" providerId="ADAL" clId="{27BF621A-8CE8-4FF9-91D0-37F0985A8FB9}" dt="2024-08-28T19:41:48.175" v="846" actId="26606"/>
          <ac:spMkLst>
            <pc:docMk/>
            <pc:sldMk cId="3620393325" sldId="266"/>
            <ac:spMk id="17" creationId="{0007FE00-9498-4706-B255-6437B0252C02}"/>
          </ac:spMkLst>
        </pc:spChg>
        <pc:spChg chg="add del">
          <ac:chgData name="Stephen Situ" userId="55172eee-beec-4f9c-a5ff-0bb07d58f062" providerId="ADAL" clId="{27BF621A-8CE8-4FF9-91D0-37F0985A8FB9}" dt="2024-08-28T19:41:48.175" v="846" actId="26606"/>
          <ac:spMkLst>
            <pc:docMk/>
            <pc:sldMk cId="3620393325" sldId="266"/>
            <ac:spMk id="18" creationId="{2EB492CD-616E-47F8-933B-5E2D952A0593}"/>
          </ac:spMkLst>
        </pc:spChg>
        <pc:spChg chg="add del">
          <ac:chgData name="Stephen Situ" userId="55172eee-beec-4f9c-a5ff-0bb07d58f062" providerId="ADAL" clId="{27BF621A-8CE8-4FF9-91D0-37F0985A8FB9}" dt="2024-08-28T19:41:48.175" v="846" actId="26606"/>
          <ac:spMkLst>
            <pc:docMk/>
            <pc:sldMk cId="3620393325" sldId="266"/>
            <ac:spMk id="19" creationId="{59383CF9-23B5-4335-9B21-1791C4CF1C75}"/>
          </ac:spMkLst>
        </pc:spChg>
        <pc:spChg chg="add del">
          <ac:chgData name="Stephen Situ" userId="55172eee-beec-4f9c-a5ff-0bb07d58f062" providerId="ADAL" clId="{27BF621A-8CE8-4FF9-91D0-37F0985A8FB9}" dt="2024-08-28T19:41:53.082" v="848" actId="26606"/>
          <ac:spMkLst>
            <pc:docMk/>
            <pc:sldMk cId="3620393325" sldId="266"/>
            <ac:spMk id="21" creationId="{0A1A6F78-C919-46F0-9B0A-2ED38886155D}"/>
          </ac:spMkLst>
        </pc:spChg>
        <pc:spChg chg="add del">
          <ac:chgData name="Stephen Situ" userId="55172eee-beec-4f9c-a5ff-0bb07d58f062" providerId="ADAL" clId="{27BF621A-8CE8-4FF9-91D0-37F0985A8FB9}" dt="2024-08-28T19:41:53.082" v="848" actId="26606"/>
          <ac:spMkLst>
            <pc:docMk/>
            <pc:sldMk cId="3620393325" sldId="266"/>
            <ac:spMk id="23" creationId="{93C59B8F-AEFF-4D3A-BA0E-3C43111987AE}"/>
          </ac:spMkLst>
        </pc:spChg>
        <pc:spChg chg="add del">
          <ac:chgData name="Stephen Situ" userId="55172eee-beec-4f9c-a5ff-0bb07d58f062" providerId="ADAL" clId="{27BF621A-8CE8-4FF9-91D0-37F0985A8FB9}" dt="2024-08-28T19:41:53.082" v="848" actId="26606"/>
          <ac:spMkLst>
            <pc:docMk/>
            <pc:sldMk cId="3620393325" sldId="266"/>
            <ac:spMk id="24" creationId="{E042CD37-C859-44CD-853E-5A3427DDB9C0}"/>
          </ac:spMkLst>
        </pc:spChg>
        <pc:spChg chg="add del">
          <ac:chgData name="Stephen Situ" userId="55172eee-beec-4f9c-a5ff-0bb07d58f062" providerId="ADAL" clId="{27BF621A-8CE8-4FF9-91D0-37F0985A8FB9}" dt="2024-08-28T19:51:51.787" v="901" actId="26606"/>
          <ac:spMkLst>
            <pc:docMk/>
            <pc:sldMk cId="3620393325" sldId="266"/>
            <ac:spMk id="25" creationId="{DBC6133C-0615-4CE4-9132-37E609A9BDFA}"/>
          </ac:spMkLst>
        </pc:spChg>
        <pc:spChg chg="add del">
          <ac:chgData name="Stephen Situ" userId="55172eee-beec-4f9c-a5ff-0bb07d58f062" providerId="ADAL" clId="{27BF621A-8CE8-4FF9-91D0-37F0985A8FB9}" dt="2024-08-28T19:52:09.677" v="913" actId="26606"/>
          <ac:spMkLst>
            <pc:docMk/>
            <pc:sldMk cId="3620393325" sldId="266"/>
            <ac:spMk id="26" creationId="{28D31E1B-0407-4223-9642-0B642CBF57D9}"/>
          </ac:spMkLst>
        </pc:spChg>
        <pc:spChg chg="add del">
          <ac:chgData name="Stephen Situ" userId="55172eee-beec-4f9c-a5ff-0bb07d58f062" providerId="ADAL" clId="{27BF621A-8CE8-4FF9-91D0-37F0985A8FB9}" dt="2024-08-28T19:51:51.787" v="901" actId="26606"/>
          <ac:spMkLst>
            <pc:docMk/>
            <pc:sldMk cId="3620393325" sldId="266"/>
            <ac:spMk id="27" creationId="{169CC832-2974-4E8D-90ED-3E2941BA7336}"/>
          </ac:spMkLst>
        </pc:spChg>
        <pc:spChg chg="add del">
          <ac:chgData name="Stephen Situ" userId="55172eee-beec-4f9c-a5ff-0bb07d58f062" providerId="ADAL" clId="{27BF621A-8CE8-4FF9-91D0-37F0985A8FB9}" dt="2024-08-28T19:51:51.787" v="901" actId="26606"/>
          <ac:spMkLst>
            <pc:docMk/>
            <pc:sldMk cId="3620393325" sldId="266"/>
            <ac:spMk id="29" creationId="{55222F96-971A-4F90-B841-6BAB416C7AC1}"/>
          </ac:spMkLst>
        </pc:spChg>
        <pc:spChg chg="add del">
          <ac:chgData name="Stephen Situ" userId="55172eee-beec-4f9c-a5ff-0bb07d58f062" providerId="ADAL" clId="{27BF621A-8CE8-4FF9-91D0-37F0985A8FB9}" dt="2024-08-28T19:51:51.787" v="901" actId="26606"/>
          <ac:spMkLst>
            <pc:docMk/>
            <pc:sldMk cId="3620393325" sldId="266"/>
            <ac:spMk id="31" creationId="{08980754-6F4B-43C9-B9BE-127B6BED6586}"/>
          </ac:spMkLst>
        </pc:spChg>
        <pc:spChg chg="add del">
          <ac:chgData name="Stephen Situ" userId="55172eee-beec-4f9c-a5ff-0bb07d58f062" providerId="ADAL" clId="{27BF621A-8CE8-4FF9-91D0-37F0985A8FB9}" dt="2024-08-28T19:52:09.677" v="913" actId="26606"/>
          <ac:spMkLst>
            <pc:docMk/>
            <pc:sldMk cId="3620393325" sldId="266"/>
            <ac:spMk id="32" creationId="{D5B0017B-2ECA-49AF-B397-DC140825DF8D}"/>
          </ac:spMkLst>
        </pc:spChg>
        <pc:spChg chg="add del">
          <ac:chgData name="Stephen Situ" userId="55172eee-beec-4f9c-a5ff-0bb07d58f062" providerId="ADAL" clId="{27BF621A-8CE8-4FF9-91D0-37F0985A8FB9}" dt="2024-08-28T19:51:51.787" v="901" actId="26606"/>
          <ac:spMkLst>
            <pc:docMk/>
            <pc:sldMk cId="3620393325" sldId="266"/>
            <ac:spMk id="33" creationId="{2C1BBA94-3F40-40AA-8BB9-E69E25E537C1}"/>
          </ac:spMkLst>
        </pc:spChg>
        <pc:spChg chg="add del">
          <ac:chgData name="Stephen Situ" userId="55172eee-beec-4f9c-a5ff-0bb07d58f062" providerId="ADAL" clId="{27BF621A-8CE8-4FF9-91D0-37F0985A8FB9}" dt="2024-08-28T19:52:09.677" v="913" actId="26606"/>
          <ac:spMkLst>
            <pc:docMk/>
            <pc:sldMk cId="3620393325" sldId="266"/>
            <ac:spMk id="34" creationId="{70E96339-907C-46C3-99AC-31179B6F0EBD}"/>
          </ac:spMkLst>
        </pc:spChg>
        <pc:spChg chg="add del">
          <ac:chgData name="Stephen Situ" userId="55172eee-beec-4f9c-a5ff-0bb07d58f062" providerId="ADAL" clId="{27BF621A-8CE8-4FF9-91D0-37F0985A8FB9}" dt="2024-08-28T19:52:10.531" v="915" actId="26606"/>
          <ac:spMkLst>
            <pc:docMk/>
            <pc:sldMk cId="3620393325" sldId="266"/>
            <ac:spMk id="39" creationId="{28D31E1B-0407-4223-9642-0B642CBF57D9}"/>
          </ac:spMkLst>
        </pc:spChg>
        <pc:spChg chg="add del">
          <ac:chgData name="Stephen Situ" userId="55172eee-beec-4f9c-a5ff-0bb07d58f062" providerId="ADAL" clId="{27BF621A-8CE8-4FF9-91D0-37F0985A8FB9}" dt="2024-08-28T19:52:10.531" v="915" actId="26606"/>
          <ac:spMkLst>
            <pc:docMk/>
            <pc:sldMk cId="3620393325" sldId="266"/>
            <ac:spMk id="44" creationId="{D5B0017B-2ECA-49AF-B397-DC140825DF8D}"/>
          </ac:spMkLst>
        </pc:spChg>
        <pc:spChg chg="add del">
          <ac:chgData name="Stephen Situ" userId="55172eee-beec-4f9c-a5ff-0bb07d58f062" providerId="ADAL" clId="{27BF621A-8CE8-4FF9-91D0-37F0985A8FB9}" dt="2024-08-28T19:52:10.531" v="915" actId="26606"/>
          <ac:spMkLst>
            <pc:docMk/>
            <pc:sldMk cId="3620393325" sldId="266"/>
            <ac:spMk id="45" creationId="{70E96339-907C-46C3-99AC-31179B6F0EBD}"/>
          </ac:spMkLst>
        </pc:spChg>
        <pc:spChg chg="add del">
          <ac:chgData name="Stephen Situ" userId="55172eee-beec-4f9c-a5ff-0bb07d58f062" providerId="ADAL" clId="{27BF621A-8CE8-4FF9-91D0-37F0985A8FB9}" dt="2024-08-28T19:52:14.446" v="917" actId="26606"/>
          <ac:spMkLst>
            <pc:docMk/>
            <pc:sldMk cId="3620393325" sldId="266"/>
            <ac:spMk id="48" creationId="{28D31E1B-0407-4223-9642-0B642CBF57D9}"/>
          </ac:spMkLst>
        </pc:spChg>
        <pc:spChg chg="add del">
          <ac:chgData name="Stephen Situ" userId="55172eee-beec-4f9c-a5ff-0bb07d58f062" providerId="ADAL" clId="{27BF621A-8CE8-4FF9-91D0-37F0985A8FB9}" dt="2024-08-28T19:52:14.446" v="917" actId="26606"/>
          <ac:spMkLst>
            <pc:docMk/>
            <pc:sldMk cId="3620393325" sldId="266"/>
            <ac:spMk id="51" creationId="{D5B0017B-2ECA-49AF-B397-DC140825DF8D}"/>
          </ac:spMkLst>
        </pc:spChg>
        <pc:spChg chg="add del">
          <ac:chgData name="Stephen Situ" userId="55172eee-beec-4f9c-a5ff-0bb07d58f062" providerId="ADAL" clId="{27BF621A-8CE8-4FF9-91D0-37F0985A8FB9}" dt="2024-08-28T19:52:14.446" v="917" actId="26606"/>
          <ac:spMkLst>
            <pc:docMk/>
            <pc:sldMk cId="3620393325" sldId="266"/>
            <ac:spMk id="52" creationId="{70E96339-907C-46C3-99AC-31179B6F0EBD}"/>
          </ac:spMkLst>
        </pc:spChg>
        <pc:spChg chg="add del">
          <ac:chgData name="Stephen Situ" userId="55172eee-beec-4f9c-a5ff-0bb07d58f062" providerId="ADAL" clId="{27BF621A-8CE8-4FF9-91D0-37F0985A8FB9}" dt="2024-08-28T19:52:42.634" v="924" actId="26606"/>
          <ac:spMkLst>
            <pc:docMk/>
            <pc:sldMk cId="3620393325" sldId="266"/>
            <ac:spMk id="55" creationId="{28D31E1B-0407-4223-9642-0B642CBF57D9}"/>
          </ac:spMkLst>
        </pc:spChg>
        <pc:spChg chg="add del">
          <ac:chgData name="Stephen Situ" userId="55172eee-beec-4f9c-a5ff-0bb07d58f062" providerId="ADAL" clId="{27BF621A-8CE8-4FF9-91D0-37F0985A8FB9}" dt="2024-08-28T19:52:42.634" v="924" actId="26606"/>
          <ac:spMkLst>
            <pc:docMk/>
            <pc:sldMk cId="3620393325" sldId="266"/>
            <ac:spMk id="60" creationId="{D5B0017B-2ECA-49AF-B397-DC140825DF8D}"/>
          </ac:spMkLst>
        </pc:spChg>
        <pc:spChg chg="add del">
          <ac:chgData name="Stephen Situ" userId="55172eee-beec-4f9c-a5ff-0bb07d58f062" providerId="ADAL" clId="{27BF621A-8CE8-4FF9-91D0-37F0985A8FB9}" dt="2024-08-28T19:52:42.634" v="924" actId="26606"/>
          <ac:spMkLst>
            <pc:docMk/>
            <pc:sldMk cId="3620393325" sldId="266"/>
            <ac:spMk id="61" creationId="{70E96339-907C-46C3-99AC-31179B6F0EBD}"/>
          </ac:spMkLst>
        </pc:spChg>
        <pc:spChg chg="add del">
          <ac:chgData name="Stephen Situ" userId="55172eee-beec-4f9c-a5ff-0bb07d58f062" providerId="ADAL" clId="{27BF621A-8CE8-4FF9-91D0-37F0985A8FB9}" dt="2024-08-28T19:52:42.602" v="923" actId="26606"/>
          <ac:spMkLst>
            <pc:docMk/>
            <pc:sldMk cId="3620393325" sldId="266"/>
            <ac:spMk id="67" creationId="{955A2079-FA98-4876-80F0-72364A7D2EA4}"/>
          </ac:spMkLst>
        </pc:spChg>
        <pc:spChg chg="add">
          <ac:chgData name="Stephen Situ" userId="55172eee-beec-4f9c-a5ff-0bb07d58f062" providerId="ADAL" clId="{27BF621A-8CE8-4FF9-91D0-37F0985A8FB9}" dt="2024-08-28T19:52:42.634" v="924" actId="26606"/>
          <ac:spMkLst>
            <pc:docMk/>
            <pc:sldMk cId="3620393325" sldId="266"/>
            <ac:spMk id="69" creationId="{28D31E1B-0407-4223-9642-0B642CBF57D9}"/>
          </ac:spMkLst>
        </pc:spChg>
        <pc:spChg chg="add">
          <ac:chgData name="Stephen Situ" userId="55172eee-beec-4f9c-a5ff-0bb07d58f062" providerId="ADAL" clId="{27BF621A-8CE8-4FF9-91D0-37F0985A8FB9}" dt="2024-08-28T19:52:42.634" v="924" actId="26606"/>
          <ac:spMkLst>
            <pc:docMk/>
            <pc:sldMk cId="3620393325" sldId="266"/>
            <ac:spMk id="74" creationId="{D5B0017B-2ECA-49AF-B397-DC140825DF8D}"/>
          </ac:spMkLst>
        </pc:spChg>
        <pc:spChg chg="add">
          <ac:chgData name="Stephen Situ" userId="55172eee-beec-4f9c-a5ff-0bb07d58f062" providerId="ADAL" clId="{27BF621A-8CE8-4FF9-91D0-37F0985A8FB9}" dt="2024-08-28T19:52:42.634" v="924" actId="26606"/>
          <ac:spMkLst>
            <pc:docMk/>
            <pc:sldMk cId="3620393325" sldId="266"/>
            <ac:spMk id="75" creationId="{70E96339-907C-46C3-99AC-31179B6F0EBD}"/>
          </ac:spMkLst>
        </pc:spChg>
        <pc:grpChg chg="add del">
          <ac:chgData name="Stephen Situ" userId="55172eee-beec-4f9c-a5ff-0bb07d58f062" providerId="ADAL" clId="{27BF621A-8CE8-4FF9-91D0-37F0985A8FB9}" dt="2024-08-28T19:52:09.677" v="913" actId="26606"/>
          <ac:grpSpMkLst>
            <pc:docMk/>
            <pc:sldMk cId="3620393325" sldId="266"/>
            <ac:grpSpMk id="35" creationId="{AE1C45F0-260A-458C-96ED-C1F6D2151219}"/>
          </ac:grpSpMkLst>
        </pc:grpChg>
        <pc:grpChg chg="add del">
          <ac:chgData name="Stephen Situ" userId="55172eee-beec-4f9c-a5ff-0bb07d58f062" providerId="ADAL" clId="{27BF621A-8CE8-4FF9-91D0-37F0985A8FB9}" dt="2024-08-28T19:52:10.531" v="915" actId="26606"/>
          <ac:grpSpMkLst>
            <pc:docMk/>
            <pc:sldMk cId="3620393325" sldId="266"/>
            <ac:grpSpMk id="40" creationId="{AE1C45F0-260A-458C-96ED-C1F6D2151219}"/>
          </ac:grpSpMkLst>
        </pc:grpChg>
        <pc:grpChg chg="add del">
          <ac:chgData name="Stephen Situ" userId="55172eee-beec-4f9c-a5ff-0bb07d58f062" providerId="ADAL" clId="{27BF621A-8CE8-4FF9-91D0-37F0985A8FB9}" dt="2024-08-28T19:52:14.446" v="917" actId="26606"/>
          <ac:grpSpMkLst>
            <pc:docMk/>
            <pc:sldMk cId="3620393325" sldId="266"/>
            <ac:grpSpMk id="49" creationId="{AE1C45F0-260A-458C-96ED-C1F6D2151219}"/>
          </ac:grpSpMkLst>
        </pc:grpChg>
        <pc:grpChg chg="add del">
          <ac:chgData name="Stephen Situ" userId="55172eee-beec-4f9c-a5ff-0bb07d58f062" providerId="ADAL" clId="{27BF621A-8CE8-4FF9-91D0-37F0985A8FB9}" dt="2024-08-28T19:52:42.634" v="924" actId="26606"/>
          <ac:grpSpMkLst>
            <pc:docMk/>
            <pc:sldMk cId="3620393325" sldId="266"/>
            <ac:grpSpMk id="56" creationId="{AE1C45F0-260A-458C-96ED-C1F6D2151219}"/>
          </ac:grpSpMkLst>
        </pc:grpChg>
        <pc:grpChg chg="add">
          <ac:chgData name="Stephen Situ" userId="55172eee-beec-4f9c-a5ff-0bb07d58f062" providerId="ADAL" clId="{27BF621A-8CE8-4FF9-91D0-37F0985A8FB9}" dt="2024-08-28T19:52:42.634" v="924" actId="26606"/>
          <ac:grpSpMkLst>
            <pc:docMk/>
            <pc:sldMk cId="3620393325" sldId="266"/>
            <ac:grpSpMk id="70" creationId="{AE1C45F0-260A-458C-96ED-C1F6D2151219}"/>
          </ac:grpSpMkLst>
        </pc:grpChg>
        <pc:graphicFrameChg chg="add del">
          <ac:chgData name="Stephen Situ" userId="55172eee-beec-4f9c-a5ff-0bb07d58f062" providerId="ADAL" clId="{27BF621A-8CE8-4FF9-91D0-37F0985A8FB9}" dt="2024-08-28T19:42:15.356" v="850" actId="26606"/>
          <ac:graphicFrameMkLst>
            <pc:docMk/>
            <pc:sldMk cId="3620393325" sldId="266"/>
            <ac:graphicFrameMk id="10" creationId="{2B71A4D8-B64B-C2DA-7643-72C4271ECC49}"/>
          </ac:graphicFrameMkLst>
        </pc:graphicFrameChg>
        <pc:graphicFrameChg chg="add del">
          <ac:chgData name="Stephen Situ" userId="55172eee-beec-4f9c-a5ff-0bb07d58f062" providerId="ADAL" clId="{27BF621A-8CE8-4FF9-91D0-37F0985A8FB9}" dt="2024-08-28T19:42:16.638" v="852" actId="26606"/>
          <ac:graphicFrameMkLst>
            <pc:docMk/>
            <pc:sldMk cId="3620393325" sldId="266"/>
            <ac:graphicFrameMk id="12" creationId="{6303DDC4-9AC4-8ABB-21E8-31E9DEC625AE}"/>
          </ac:graphicFrameMkLst>
        </pc:graphicFrameChg>
        <pc:graphicFrameChg chg="add del">
          <ac:chgData name="Stephen Situ" userId="55172eee-beec-4f9c-a5ff-0bb07d58f062" providerId="ADAL" clId="{27BF621A-8CE8-4FF9-91D0-37F0985A8FB9}" dt="2024-08-28T19:42:17.826" v="854" actId="26606"/>
          <ac:graphicFrameMkLst>
            <pc:docMk/>
            <pc:sldMk cId="3620393325" sldId="266"/>
            <ac:graphicFrameMk id="14" creationId="{2B71A4D8-B64B-C2DA-7643-72C4271ECC49}"/>
          </ac:graphicFrameMkLst>
        </pc:graphicFrameChg>
        <pc:graphicFrameChg chg="add del">
          <ac:chgData name="Stephen Situ" userId="55172eee-beec-4f9c-a5ff-0bb07d58f062" providerId="ADAL" clId="{27BF621A-8CE8-4FF9-91D0-37F0985A8FB9}" dt="2024-08-28T19:42:20.697" v="856" actId="26606"/>
          <ac:graphicFrameMkLst>
            <pc:docMk/>
            <pc:sldMk cId="3620393325" sldId="266"/>
            <ac:graphicFrameMk id="16" creationId="{0D238213-498F-6394-09DD-9BA0D9408C62}"/>
          </ac:graphicFrameMkLst>
        </pc:graphicFrameChg>
        <pc:graphicFrameChg chg="add mod modGraphic">
          <ac:chgData name="Stephen Situ" userId="55172eee-beec-4f9c-a5ff-0bb07d58f062" providerId="ADAL" clId="{27BF621A-8CE8-4FF9-91D0-37F0985A8FB9}" dt="2024-08-28T19:52:42.634" v="924" actId="26606"/>
          <ac:graphicFrameMkLst>
            <pc:docMk/>
            <pc:sldMk cId="3620393325" sldId="266"/>
            <ac:graphicFrameMk id="20" creationId="{2B71A4D8-B64B-C2DA-7643-72C4271ECC49}"/>
          </ac:graphicFrameMkLst>
        </pc:graphicFrameChg>
        <pc:picChg chg="add del mod">
          <ac:chgData name="Stephen Situ" userId="55172eee-beec-4f9c-a5ff-0bb07d58f062" providerId="ADAL" clId="{27BF621A-8CE8-4FF9-91D0-37F0985A8FB9}" dt="2024-08-28T19:40:01.824" v="835" actId="478"/>
          <ac:picMkLst>
            <pc:docMk/>
            <pc:sldMk cId="3620393325" sldId="266"/>
            <ac:picMk id="6" creationId="{DAA2988B-9561-4D7E-3DCB-ADF08DD6949C}"/>
          </ac:picMkLst>
        </pc:picChg>
        <pc:picChg chg="add del mod">
          <ac:chgData name="Stephen Situ" userId="55172eee-beec-4f9c-a5ff-0bb07d58f062" providerId="ADAL" clId="{27BF621A-8CE8-4FF9-91D0-37F0985A8FB9}" dt="2024-08-28T19:50:17.657" v="887" actId="478"/>
          <ac:picMkLst>
            <pc:docMk/>
            <pc:sldMk cId="3620393325" sldId="266"/>
            <ac:picMk id="8" creationId="{2BFD82DC-89B0-03CE-4AB8-9DF1F20549DA}"/>
          </ac:picMkLst>
        </pc:picChg>
        <pc:picChg chg="add del mod ord">
          <ac:chgData name="Stephen Situ" userId="55172eee-beec-4f9c-a5ff-0bb07d58f062" providerId="ADAL" clId="{27BF621A-8CE8-4FF9-91D0-37F0985A8FB9}" dt="2024-08-28T19:52:26.867" v="921" actId="478"/>
          <ac:picMkLst>
            <pc:docMk/>
            <pc:sldMk cId="3620393325" sldId="266"/>
            <ac:picMk id="11" creationId="{4DDC0AFB-A1AE-9182-E828-147F6CD549A1}"/>
          </ac:picMkLst>
        </pc:picChg>
        <pc:picChg chg="add del">
          <ac:chgData name="Stephen Situ" userId="55172eee-beec-4f9c-a5ff-0bb07d58f062" providerId="ADAL" clId="{27BF621A-8CE8-4FF9-91D0-37F0985A8FB9}" dt="2024-08-28T19:41:53.082" v="848" actId="26606"/>
          <ac:picMkLst>
            <pc:docMk/>
            <pc:sldMk cId="3620393325" sldId="266"/>
            <ac:picMk id="22" creationId="{49882614-11C4-4368-9534-6EBAC3488C70}"/>
          </ac:picMkLst>
        </pc:picChg>
        <pc:picChg chg="add del mod">
          <ac:chgData name="Stephen Situ" userId="55172eee-beec-4f9c-a5ff-0bb07d58f062" providerId="ADAL" clId="{27BF621A-8CE8-4FF9-91D0-37F0985A8FB9}" dt="2024-08-28T19:54:28.632" v="932" actId="478"/>
          <ac:picMkLst>
            <pc:docMk/>
            <pc:sldMk cId="3620393325" sldId="266"/>
            <ac:picMk id="47" creationId="{A380CD19-694F-BEC9-639A-9A1F787A93CF}"/>
          </ac:picMkLst>
        </pc:picChg>
        <pc:picChg chg="add mod">
          <ac:chgData name="Stephen Situ" userId="55172eee-beec-4f9c-a5ff-0bb07d58f062" providerId="ADAL" clId="{27BF621A-8CE8-4FF9-91D0-37F0985A8FB9}" dt="2024-08-28T19:54:54.888" v="939" actId="14100"/>
          <ac:picMkLst>
            <pc:docMk/>
            <pc:sldMk cId="3620393325" sldId="266"/>
            <ac:picMk id="63" creationId="{8EF4D7B9-C3F9-7991-0A2A-F5677EFE9AC0}"/>
          </ac:picMkLst>
        </pc:picChg>
        <pc:cxnChg chg="add del">
          <ac:chgData name="Stephen Situ" userId="55172eee-beec-4f9c-a5ff-0bb07d58f062" providerId="ADAL" clId="{27BF621A-8CE8-4FF9-91D0-37F0985A8FB9}" dt="2024-08-28T19:52:09.677" v="913" actId="26606"/>
          <ac:cxnSpMkLst>
            <pc:docMk/>
            <pc:sldMk cId="3620393325" sldId="266"/>
            <ac:cxnSpMk id="36" creationId="{6CF1BAF6-AD41-4082-B212-8A1F9A2E8779}"/>
          </ac:cxnSpMkLst>
        </pc:cxnChg>
        <pc:cxnChg chg="add del">
          <ac:chgData name="Stephen Situ" userId="55172eee-beec-4f9c-a5ff-0bb07d58f062" providerId="ADAL" clId="{27BF621A-8CE8-4FF9-91D0-37F0985A8FB9}" dt="2024-08-28T19:52:10.531" v="915" actId="26606"/>
          <ac:cxnSpMkLst>
            <pc:docMk/>
            <pc:sldMk cId="3620393325" sldId="266"/>
            <ac:cxnSpMk id="46" creationId="{6CF1BAF6-AD41-4082-B212-8A1F9A2E8779}"/>
          </ac:cxnSpMkLst>
        </pc:cxnChg>
        <pc:cxnChg chg="add del">
          <ac:chgData name="Stephen Situ" userId="55172eee-beec-4f9c-a5ff-0bb07d58f062" providerId="ADAL" clId="{27BF621A-8CE8-4FF9-91D0-37F0985A8FB9}" dt="2024-08-28T19:52:14.446" v="917" actId="26606"/>
          <ac:cxnSpMkLst>
            <pc:docMk/>
            <pc:sldMk cId="3620393325" sldId="266"/>
            <ac:cxnSpMk id="53" creationId="{6CF1BAF6-AD41-4082-B212-8A1F9A2E8779}"/>
          </ac:cxnSpMkLst>
        </pc:cxnChg>
        <pc:cxnChg chg="add del">
          <ac:chgData name="Stephen Situ" userId="55172eee-beec-4f9c-a5ff-0bb07d58f062" providerId="ADAL" clId="{27BF621A-8CE8-4FF9-91D0-37F0985A8FB9}" dt="2024-08-28T19:52:42.634" v="924" actId="26606"/>
          <ac:cxnSpMkLst>
            <pc:docMk/>
            <pc:sldMk cId="3620393325" sldId="266"/>
            <ac:cxnSpMk id="62" creationId="{6CF1BAF6-AD41-4082-B212-8A1F9A2E8779}"/>
          </ac:cxnSpMkLst>
        </pc:cxnChg>
        <pc:cxnChg chg="add">
          <ac:chgData name="Stephen Situ" userId="55172eee-beec-4f9c-a5ff-0bb07d58f062" providerId="ADAL" clId="{27BF621A-8CE8-4FF9-91D0-37F0985A8FB9}" dt="2024-08-28T19:52:42.634" v="924" actId="26606"/>
          <ac:cxnSpMkLst>
            <pc:docMk/>
            <pc:sldMk cId="3620393325" sldId="266"/>
            <ac:cxnSpMk id="76" creationId="{6CF1BAF6-AD41-4082-B212-8A1F9A2E8779}"/>
          </ac:cxnSpMkLst>
        </pc:cxnChg>
      </pc:sldChg>
      <pc:sldChg chg="modSp new del mod">
        <pc:chgData name="Stephen Situ" userId="55172eee-beec-4f9c-a5ff-0bb07d58f062" providerId="ADAL" clId="{27BF621A-8CE8-4FF9-91D0-37F0985A8FB9}" dt="2024-08-28T19:35:57.039" v="830" actId="2696"/>
        <pc:sldMkLst>
          <pc:docMk/>
          <pc:sldMk cId="3587473560" sldId="267"/>
        </pc:sldMkLst>
        <pc:spChg chg="mod">
          <ac:chgData name="Stephen Situ" userId="55172eee-beec-4f9c-a5ff-0bb07d58f062" providerId="ADAL" clId="{27BF621A-8CE8-4FF9-91D0-37F0985A8FB9}" dt="2024-08-28T19:22:51.698" v="684"/>
          <ac:spMkLst>
            <pc:docMk/>
            <pc:sldMk cId="3587473560" sldId="267"/>
            <ac:spMk id="2" creationId="{AC199D2D-8AC3-E7F9-C2F3-3479C24F402C}"/>
          </ac:spMkLst>
        </pc:spChg>
        <pc:spChg chg="mod">
          <ac:chgData name="Stephen Situ" userId="55172eee-beec-4f9c-a5ff-0bb07d58f062" providerId="ADAL" clId="{27BF621A-8CE8-4FF9-91D0-37F0985A8FB9}" dt="2024-08-28T19:22:51.698" v="684"/>
          <ac:spMkLst>
            <pc:docMk/>
            <pc:sldMk cId="3587473560" sldId="267"/>
            <ac:spMk id="3" creationId="{AE093157-67A3-5315-7873-2C8221915E4A}"/>
          </ac:spMkLst>
        </pc:spChg>
      </pc:sldChg>
      <pc:sldChg chg="addSp delSp modSp new mod setBg addAnim delAnim">
        <pc:chgData name="Stephen Situ" userId="55172eee-beec-4f9c-a5ff-0bb07d58f062" providerId="ADAL" clId="{27BF621A-8CE8-4FF9-91D0-37F0985A8FB9}" dt="2024-08-28T19:49:05.408" v="886" actId="26606"/>
        <pc:sldMkLst>
          <pc:docMk/>
          <pc:sldMk cId="2839231104" sldId="268"/>
        </pc:sldMkLst>
        <pc:spChg chg="mod ord">
          <ac:chgData name="Stephen Situ" userId="55172eee-beec-4f9c-a5ff-0bb07d58f062" providerId="ADAL" clId="{27BF621A-8CE8-4FF9-91D0-37F0985A8FB9}" dt="2024-08-28T19:49:05.408" v="886" actId="26606"/>
          <ac:spMkLst>
            <pc:docMk/>
            <pc:sldMk cId="2839231104" sldId="268"/>
            <ac:spMk id="2" creationId="{E87004A1-80C6-E06A-B165-10D50F4D8283}"/>
          </ac:spMkLst>
        </pc:spChg>
        <pc:spChg chg="add del mod">
          <ac:chgData name="Stephen Situ" userId="55172eee-beec-4f9c-a5ff-0bb07d58f062" providerId="ADAL" clId="{27BF621A-8CE8-4FF9-91D0-37F0985A8FB9}" dt="2024-08-28T19:48:56.972" v="879" actId="478"/>
          <ac:spMkLst>
            <pc:docMk/>
            <pc:sldMk cId="2839231104" sldId="268"/>
            <ac:spMk id="3" creationId="{60461E71-C5EB-F05E-1DE1-823CF41820E2}"/>
          </ac:spMkLst>
        </pc:spChg>
        <pc:spChg chg="add del">
          <ac:chgData name="Stephen Situ" userId="55172eee-beec-4f9c-a5ff-0bb07d58f062" providerId="ADAL" clId="{27BF621A-8CE8-4FF9-91D0-37F0985A8FB9}" dt="2024-08-28T19:49:05.393" v="885" actId="26606"/>
          <ac:spMkLst>
            <pc:docMk/>
            <pc:sldMk cId="2839231104" sldId="268"/>
            <ac:spMk id="12" creationId="{870A1295-61BC-4214-AA3E-D396673024D0}"/>
          </ac:spMkLst>
        </pc:spChg>
        <pc:spChg chg="add">
          <ac:chgData name="Stephen Situ" userId="55172eee-beec-4f9c-a5ff-0bb07d58f062" providerId="ADAL" clId="{27BF621A-8CE8-4FF9-91D0-37F0985A8FB9}" dt="2024-08-28T19:49:05.408" v="886" actId="26606"/>
          <ac:spMkLst>
            <pc:docMk/>
            <pc:sldMk cId="2839231104" sldId="268"/>
            <ac:spMk id="20" creationId="{37C89E4B-3C9F-44B9-8B86-D9E3D112D8EC}"/>
          </ac:spMkLst>
        </pc:spChg>
        <pc:grpChg chg="add del">
          <ac:chgData name="Stephen Situ" userId="55172eee-beec-4f9c-a5ff-0bb07d58f062" providerId="ADAL" clId="{27BF621A-8CE8-4FF9-91D0-37F0985A8FB9}" dt="2024-08-28T19:49:05.393" v="885" actId="26606"/>
          <ac:grpSpMkLst>
            <pc:docMk/>
            <pc:sldMk cId="2839231104" sldId="268"/>
            <ac:grpSpMk id="14" creationId="{0B139475-2B26-4CA9-9413-DE741E49F7BB}"/>
          </ac:grpSpMkLst>
        </pc:grpChg>
        <pc:picChg chg="add del mod ord">
          <ac:chgData name="Stephen Situ" userId="55172eee-beec-4f9c-a5ff-0bb07d58f062" providerId="ADAL" clId="{27BF621A-8CE8-4FF9-91D0-37F0985A8FB9}" dt="2024-08-28T19:48:55.564" v="878" actId="22"/>
          <ac:picMkLst>
            <pc:docMk/>
            <pc:sldMk cId="2839231104" sldId="268"/>
            <ac:picMk id="5" creationId="{DAE82675-46E0-C76F-929D-6F31CC22C9EB}"/>
          </ac:picMkLst>
        </pc:picChg>
        <pc:picChg chg="add mod">
          <ac:chgData name="Stephen Situ" userId="55172eee-beec-4f9c-a5ff-0bb07d58f062" providerId="ADAL" clId="{27BF621A-8CE8-4FF9-91D0-37F0985A8FB9}" dt="2024-08-28T19:49:05.408" v="886" actId="26606"/>
          <ac:picMkLst>
            <pc:docMk/>
            <pc:sldMk cId="2839231104" sldId="268"/>
            <ac:picMk id="7" creationId="{44F4A717-4A8A-FEAE-1356-F68DE57226C1}"/>
          </ac:picMkLst>
        </pc:picChg>
        <pc:cxnChg chg="add">
          <ac:chgData name="Stephen Situ" userId="55172eee-beec-4f9c-a5ff-0bb07d58f062" providerId="ADAL" clId="{27BF621A-8CE8-4FF9-91D0-37F0985A8FB9}" dt="2024-08-28T19:49:05.408" v="886" actId="26606"/>
          <ac:cxnSpMkLst>
            <pc:docMk/>
            <pc:sldMk cId="2839231104" sldId="268"/>
            <ac:cxnSpMk id="21" creationId="{AA2EAA10-076F-46BD-8F0F-B9A2FB77A85C}"/>
          </ac:cxnSpMkLst>
        </pc:cxnChg>
        <pc:cxnChg chg="add">
          <ac:chgData name="Stephen Situ" userId="55172eee-beec-4f9c-a5ff-0bb07d58f062" providerId="ADAL" clId="{27BF621A-8CE8-4FF9-91D0-37F0985A8FB9}" dt="2024-08-28T19:49:05.408" v="886" actId="26606"/>
          <ac:cxnSpMkLst>
            <pc:docMk/>
            <pc:sldMk cId="2839231104" sldId="268"/>
            <ac:cxnSpMk id="22" creationId="{D891E407-403B-4764-86C9-33A56D3BCAA3}"/>
          </ac:cxnSpMkLst>
        </pc:cxnChg>
      </pc:sldChg>
      <pc:sldChg chg="addSp delSp modSp new del mod">
        <pc:chgData name="Stephen Situ" userId="55172eee-beec-4f9c-a5ff-0bb07d58f062" providerId="ADAL" clId="{27BF621A-8CE8-4FF9-91D0-37F0985A8FB9}" dt="2024-09-04T20:24:57.178" v="1524" actId="2696"/>
        <pc:sldMkLst>
          <pc:docMk/>
          <pc:sldMk cId="2421152802" sldId="269"/>
        </pc:sldMkLst>
        <pc:spChg chg="mod">
          <ac:chgData name="Stephen Situ" userId="55172eee-beec-4f9c-a5ff-0bb07d58f062" providerId="ADAL" clId="{27BF621A-8CE8-4FF9-91D0-37F0985A8FB9}" dt="2024-09-04T19:51:50.612" v="971" actId="20577"/>
          <ac:spMkLst>
            <pc:docMk/>
            <pc:sldMk cId="2421152802" sldId="269"/>
            <ac:spMk id="2" creationId="{30214DD0-EC45-529C-155A-7D1DBF424734}"/>
          </ac:spMkLst>
        </pc:spChg>
        <pc:spChg chg="del mod">
          <ac:chgData name="Stephen Situ" userId="55172eee-beec-4f9c-a5ff-0bb07d58f062" providerId="ADAL" clId="{27BF621A-8CE8-4FF9-91D0-37F0985A8FB9}" dt="2024-09-04T20:24:02.105" v="1514"/>
          <ac:spMkLst>
            <pc:docMk/>
            <pc:sldMk cId="2421152802" sldId="269"/>
            <ac:spMk id="3" creationId="{F0A37782-F0FC-D5C9-1C0A-80E1E1F997B9}"/>
          </ac:spMkLst>
        </pc:spChg>
        <pc:spChg chg="add mod">
          <ac:chgData name="Stephen Situ" userId="55172eee-beec-4f9c-a5ff-0bb07d58f062" providerId="ADAL" clId="{27BF621A-8CE8-4FF9-91D0-37F0985A8FB9}" dt="2024-09-04T20:24:16.810" v="1518" actId="1076"/>
          <ac:spMkLst>
            <pc:docMk/>
            <pc:sldMk cId="2421152802" sldId="269"/>
            <ac:spMk id="4" creationId="{3CF274C9-9C04-7018-5BD8-846EEC8105EC}"/>
          </ac:spMkLst>
        </pc:spChg>
      </pc:sldChg>
      <pc:sldChg chg="modSp new del mod">
        <pc:chgData name="Stephen Situ" userId="55172eee-beec-4f9c-a5ff-0bb07d58f062" providerId="ADAL" clId="{27BF621A-8CE8-4FF9-91D0-37F0985A8FB9}" dt="2024-09-04T20:29:54.599" v="1580" actId="2696"/>
        <pc:sldMkLst>
          <pc:docMk/>
          <pc:sldMk cId="2301369141" sldId="270"/>
        </pc:sldMkLst>
        <pc:spChg chg="mod">
          <ac:chgData name="Stephen Situ" userId="55172eee-beec-4f9c-a5ff-0bb07d58f062" providerId="ADAL" clId="{27BF621A-8CE8-4FF9-91D0-37F0985A8FB9}" dt="2024-09-04T20:03:58.623" v="1028" actId="20577"/>
          <ac:spMkLst>
            <pc:docMk/>
            <pc:sldMk cId="2301369141" sldId="270"/>
            <ac:spMk id="2" creationId="{72BCDDA9-0B54-1B51-8D31-FBF3CB396C75}"/>
          </ac:spMkLst>
        </pc:spChg>
      </pc:sldChg>
      <pc:sldChg chg="addSp delSp modSp new mod setBg">
        <pc:chgData name="Stephen Situ" userId="55172eee-beec-4f9c-a5ff-0bb07d58f062" providerId="ADAL" clId="{27BF621A-8CE8-4FF9-91D0-37F0985A8FB9}" dt="2024-09-04T20:56:20.431" v="2595" actId="27636"/>
        <pc:sldMkLst>
          <pc:docMk/>
          <pc:sldMk cId="1685453097" sldId="271"/>
        </pc:sldMkLst>
        <pc:spChg chg="mod">
          <ac:chgData name="Stephen Situ" userId="55172eee-beec-4f9c-a5ff-0bb07d58f062" providerId="ADAL" clId="{27BF621A-8CE8-4FF9-91D0-37F0985A8FB9}" dt="2024-09-04T20:35:00.880" v="1718" actId="20577"/>
          <ac:spMkLst>
            <pc:docMk/>
            <pc:sldMk cId="1685453097" sldId="271"/>
            <ac:spMk id="2" creationId="{15DA8174-CE44-AC88-AB6C-AC10321FC8EB}"/>
          </ac:spMkLst>
        </pc:spChg>
        <pc:spChg chg="del">
          <ac:chgData name="Stephen Situ" userId="55172eee-beec-4f9c-a5ff-0bb07d58f062" providerId="ADAL" clId="{27BF621A-8CE8-4FF9-91D0-37F0985A8FB9}" dt="2024-09-04T20:07:38.548" v="1049" actId="478"/>
          <ac:spMkLst>
            <pc:docMk/>
            <pc:sldMk cId="1685453097" sldId="271"/>
            <ac:spMk id="3" creationId="{631E9251-47C2-7019-46E4-A8A5875EC4DA}"/>
          </ac:spMkLst>
        </pc:spChg>
        <pc:spChg chg="add del mod">
          <ac:chgData name="Stephen Situ" userId="55172eee-beec-4f9c-a5ff-0bb07d58f062" providerId="ADAL" clId="{27BF621A-8CE8-4FF9-91D0-37F0985A8FB9}" dt="2024-09-04T20:11:57.644" v="1401" actId="478"/>
          <ac:spMkLst>
            <pc:docMk/>
            <pc:sldMk cId="1685453097" sldId="271"/>
            <ac:spMk id="6" creationId="{FDCC41DE-2160-757D-69E5-EA805CFC00DA}"/>
          </ac:spMkLst>
        </pc:spChg>
        <pc:spChg chg="add">
          <ac:chgData name="Stephen Situ" userId="55172eee-beec-4f9c-a5ff-0bb07d58f062" providerId="ADAL" clId="{27BF621A-8CE8-4FF9-91D0-37F0985A8FB9}" dt="2024-09-04T20:11:40.730" v="1397"/>
          <ac:spMkLst>
            <pc:docMk/>
            <pc:sldMk cId="1685453097" sldId="271"/>
            <ac:spMk id="9" creationId="{21B128EF-5202-7F1E-D953-BAA45194FCFA}"/>
          </ac:spMkLst>
        </pc:spChg>
        <pc:spChg chg="add mod">
          <ac:chgData name="Stephen Situ" userId="55172eee-beec-4f9c-a5ff-0bb07d58f062" providerId="ADAL" clId="{27BF621A-8CE8-4FF9-91D0-37F0985A8FB9}" dt="2024-09-04T20:11:54.388" v="1400" actId="14100"/>
          <ac:spMkLst>
            <pc:docMk/>
            <pc:sldMk cId="1685453097" sldId="271"/>
            <ac:spMk id="10" creationId="{F37C75E3-D704-3793-7205-227D882B2D93}"/>
          </ac:spMkLst>
        </pc:spChg>
        <pc:spChg chg="add del mod ord">
          <ac:chgData name="Stephen Situ" userId="55172eee-beec-4f9c-a5ff-0bb07d58f062" providerId="ADAL" clId="{27BF621A-8CE8-4FF9-91D0-37F0985A8FB9}" dt="2024-09-04T20:13:08.958" v="1420" actId="26606"/>
          <ac:spMkLst>
            <pc:docMk/>
            <pc:sldMk cId="1685453097" sldId="271"/>
            <ac:spMk id="11" creationId="{298A9D86-97A2-F974-7EAA-555132D17325}"/>
          </ac:spMkLst>
        </pc:spChg>
        <pc:spChg chg="add">
          <ac:chgData name="Stephen Situ" userId="55172eee-beec-4f9c-a5ff-0bb07d58f062" providerId="ADAL" clId="{27BF621A-8CE8-4FF9-91D0-37F0985A8FB9}" dt="2024-09-04T20:12:03.978" v="1403"/>
          <ac:spMkLst>
            <pc:docMk/>
            <pc:sldMk cId="1685453097" sldId="271"/>
            <ac:spMk id="12" creationId="{28C63AC3-A748-725F-927C-7B28B33DC3CE}"/>
          </ac:spMkLst>
        </pc:spChg>
        <pc:spChg chg="add">
          <ac:chgData name="Stephen Situ" userId="55172eee-beec-4f9c-a5ff-0bb07d58f062" providerId="ADAL" clId="{27BF621A-8CE8-4FF9-91D0-37F0985A8FB9}" dt="2024-09-04T20:12:41.023" v="1408"/>
          <ac:spMkLst>
            <pc:docMk/>
            <pc:sldMk cId="1685453097" sldId="271"/>
            <ac:spMk id="13" creationId="{0F595092-B24C-8136-D767-F3092D0F0421}"/>
          </ac:spMkLst>
        </pc:spChg>
        <pc:spChg chg="add mod">
          <ac:chgData name="Stephen Situ" userId="55172eee-beec-4f9c-a5ff-0bb07d58f062" providerId="ADAL" clId="{27BF621A-8CE8-4FF9-91D0-37F0985A8FB9}" dt="2024-09-04T20:56:20.431" v="2595" actId="27636"/>
          <ac:spMkLst>
            <pc:docMk/>
            <pc:sldMk cId="1685453097" sldId="271"/>
            <ac:spMk id="14" creationId="{85BE60D6-D6A4-B206-5115-86E832A52686}"/>
          </ac:spMkLst>
        </pc:spChg>
        <pc:spChg chg="add">
          <ac:chgData name="Stephen Situ" userId="55172eee-beec-4f9c-a5ff-0bb07d58f062" providerId="ADAL" clId="{27BF621A-8CE8-4FF9-91D0-37F0985A8FB9}" dt="2024-09-04T20:45:24.014" v="2534"/>
          <ac:spMkLst>
            <pc:docMk/>
            <pc:sldMk cId="1685453097" sldId="271"/>
            <ac:spMk id="17" creationId="{5F3B1A08-53A1-C7F9-18CD-3A208BA0B24F}"/>
          </ac:spMkLst>
        </pc:spChg>
        <pc:spChg chg="add">
          <ac:chgData name="Stephen Situ" userId="55172eee-beec-4f9c-a5ff-0bb07d58f062" providerId="ADAL" clId="{27BF621A-8CE8-4FF9-91D0-37F0985A8FB9}" dt="2024-09-04T20:13:08.958" v="1420" actId="26606"/>
          <ac:spMkLst>
            <pc:docMk/>
            <pc:sldMk cId="1685453097" sldId="271"/>
            <ac:spMk id="19" creationId="{9A724DBA-D2D9-471E-8ED7-2015DDD950DF}"/>
          </ac:spMkLst>
        </pc:spChg>
        <pc:spChg chg="add">
          <ac:chgData name="Stephen Situ" userId="55172eee-beec-4f9c-a5ff-0bb07d58f062" providerId="ADAL" clId="{27BF621A-8CE8-4FF9-91D0-37F0985A8FB9}" dt="2024-09-04T20:13:08.958" v="1420" actId="26606"/>
          <ac:spMkLst>
            <pc:docMk/>
            <pc:sldMk cId="1685453097" sldId="271"/>
            <ac:spMk id="21" creationId="{08980754-6F4B-43C9-B9BE-127B6BED6586}"/>
          </ac:spMkLst>
        </pc:spChg>
        <pc:spChg chg="add">
          <ac:chgData name="Stephen Situ" userId="55172eee-beec-4f9c-a5ff-0bb07d58f062" providerId="ADAL" clId="{27BF621A-8CE8-4FF9-91D0-37F0985A8FB9}" dt="2024-09-04T20:13:08.958" v="1420" actId="26606"/>
          <ac:spMkLst>
            <pc:docMk/>
            <pc:sldMk cId="1685453097" sldId="271"/>
            <ac:spMk id="23" creationId="{2C1BBA94-3F40-40AA-8BB9-E69E25E537C1}"/>
          </ac:spMkLst>
        </pc:spChg>
        <pc:spChg chg="add">
          <ac:chgData name="Stephen Situ" userId="55172eee-beec-4f9c-a5ff-0bb07d58f062" providerId="ADAL" clId="{27BF621A-8CE8-4FF9-91D0-37F0985A8FB9}" dt="2024-09-04T20:13:08.958" v="1420" actId="26606"/>
          <ac:spMkLst>
            <pc:docMk/>
            <pc:sldMk cId="1685453097" sldId="271"/>
            <ac:spMk id="25" creationId="{169CC832-2974-4E8D-90ED-3E2941BA7336}"/>
          </ac:spMkLst>
        </pc:spChg>
        <pc:spChg chg="add">
          <ac:chgData name="Stephen Situ" userId="55172eee-beec-4f9c-a5ff-0bb07d58f062" providerId="ADAL" clId="{27BF621A-8CE8-4FF9-91D0-37F0985A8FB9}" dt="2024-09-04T20:13:08.958" v="1420" actId="26606"/>
          <ac:spMkLst>
            <pc:docMk/>
            <pc:sldMk cId="1685453097" sldId="271"/>
            <ac:spMk id="27" creationId="{55222F96-971A-4F90-B841-6BAB416C7AC1}"/>
          </ac:spMkLst>
        </pc:spChg>
        <pc:picChg chg="add del mod">
          <ac:chgData name="Stephen Situ" userId="55172eee-beec-4f9c-a5ff-0bb07d58f062" providerId="ADAL" clId="{27BF621A-8CE8-4FF9-91D0-37F0985A8FB9}" dt="2024-09-04T20:34:55.006" v="1717" actId="478"/>
          <ac:picMkLst>
            <pc:docMk/>
            <pc:sldMk cId="1685453097" sldId="271"/>
            <ac:picMk id="5" creationId="{0F47C86B-3A0D-81AB-80AC-AC297392256D}"/>
          </ac:picMkLst>
        </pc:picChg>
        <pc:picChg chg="add del">
          <ac:chgData name="Stephen Situ" userId="55172eee-beec-4f9c-a5ff-0bb07d58f062" providerId="ADAL" clId="{27BF621A-8CE8-4FF9-91D0-37F0985A8FB9}" dt="2024-09-04T20:11:02.578" v="1396" actId="22"/>
          <ac:picMkLst>
            <pc:docMk/>
            <pc:sldMk cId="1685453097" sldId="271"/>
            <ac:picMk id="8" creationId="{886B8CF5-4C96-5A9C-3BF5-931E03871168}"/>
          </ac:picMkLst>
        </pc:picChg>
        <pc:picChg chg="add mod">
          <ac:chgData name="Stephen Situ" userId="55172eee-beec-4f9c-a5ff-0bb07d58f062" providerId="ADAL" clId="{27BF621A-8CE8-4FF9-91D0-37F0985A8FB9}" dt="2024-09-04T20:43:24.834" v="2533" actId="1076"/>
          <ac:picMkLst>
            <pc:docMk/>
            <pc:sldMk cId="1685453097" sldId="271"/>
            <ac:picMk id="16" creationId="{8BFE641B-FCA4-5EC2-8FF2-9A1ADC787B43}"/>
          </ac:picMkLst>
        </pc:picChg>
      </pc:sldChg>
      <pc:sldChg chg="modSp new del mod">
        <pc:chgData name="Stephen Situ" userId="55172eee-beec-4f9c-a5ff-0bb07d58f062" providerId="ADAL" clId="{27BF621A-8CE8-4FF9-91D0-37F0985A8FB9}" dt="2024-09-04T19:52:08.598" v="973" actId="2696"/>
        <pc:sldMkLst>
          <pc:docMk/>
          <pc:sldMk cId="2473818457" sldId="271"/>
        </pc:sldMkLst>
        <pc:spChg chg="mod">
          <ac:chgData name="Stephen Situ" userId="55172eee-beec-4f9c-a5ff-0bb07d58f062" providerId="ADAL" clId="{27BF621A-8CE8-4FF9-91D0-37F0985A8FB9}" dt="2024-09-04T19:48:08.099" v="956" actId="20577"/>
          <ac:spMkLst>
            <pc:docMk/>
            <pc:sldMk cId="2473818457" sldId="271"/>
            <ac:spMk id="2" creationId="{3AF327C5-C8CD-6CB7-5679-69F672683884}"/>
          </ac:spMkLst>
        </pc:spChg>
      </pc:sldChg>
      <pc:sldChg chg="new del">
        <pc:chgData name="Stephen Situ" userId="55172eee-beec-4f9c-a5ff-0bb07d58f062" providerId="ADAL" clId="{27BF621A-8CE8-4FF9-91D0-37F0985A8FB9}" dt="2024-09-04T20:22:00.093" v="1512" actId="2696"/>
        <pc:sldMkLst>
          <pc:docMk/>
          <pc:sldMk cId="1641780946" sldId="272"/>
        </pc:sldMkLst>
      </pc:sldChg>
      <pc:sldChg chg="addSp delSp modSp add mod">
        <pc:chgData name="Stephen Situ" userId="55172eee-beec-4f9c-a5ff-0bb07d58f062" providerId="ADAL" clId="{27BF621A-8CE8-4FF9-91D0-37F0985A8FB9}" dt="2024-09-04T20:30:17.967" v="1592" actId="1076"/>
        <pc:sldMkLst>
          <pc:docMk/>
          <pc:sldMk cId="1941235781" sldId="272"/>
        </pc:sldMkLst>
        <pc:spChg chg="mod">
          <ac:chgData name="Stephen Situ" userId="55172eee-beec-4f9c-a5ff-0bb07d58f062" providerId="ADAL" clId="{27BF621A-8CE8-4FF9-91D0-37F0985A8FB9}" dt="2024-09-04T20:28:38.359" v="1545" actId="113"/>
          <ac:spMkLst>
            <pc:docMk/>
            <pc:sldMk cId="1941235781" sldId="272"/>
            <ac:spMk id="2" creationId="{14E92368-1247-9741-2B84-AC411FEBC188}"/>
          </ac:spMkLst>
        </pc:spChg>
        <pc:spChg chg="mod">
          <ac:chgData name="Stephen Situ" userId="55172eee-beec-4f9c-a5ff-0bb07d58f062" providerId="ADAL" clId="{27BF621A-8CE8-4FF9-91D0-37F0985A8FB9}" dt="2024-09-04T20:30:17.967" v="1592" actId="1076"/>
          <ac:spMkLst>
            <pc:docMk/>
            <pc:sldMk cId="1941235781" sldId="272"/>
            <ac:spMk id="4" creationId="{DCAED11E-8985-3C69-35DF-BC0619247743}"/>
          </ac:spMkLst>
        </pc:spChg>
        <pc:picChg chg="add mod">
          <ac:chgData name="Stephen Situ" userId="55172eee-beec-4f9c-a5ff-0bb07d58f062" providerId="ADAL" clId="{27BF621A-8CE8-4FF9-91D0-37F0985A8FB9}" dt="2024-09-04T20:27:50.380" v="1540" actId="14100"/>
          <ac:picMkLst>
            <pc:docMk/>
            <pc:sldMk cId="1941235781" sldId="272"/>
            <ac:picMk id="5" creationId="{9F4767F2-CBD0-6AC5-80A3-C8BBBF7CB0B1}"/>
          </ac:picMkLst>
        </pc:picChg>
        <pc:picChg chg="add mod">
          <ac:chgData name="Stephen Situ" userId="55172eee-beec-4f9c-a5ff-0bb07d58f062" providerId="ADAL" clId="{27BF621A-8CE8-4FF9-91D0-37F0985A8FB9}" dt="2024-09-04T20:28:29.800" v="1544" actId="14100"/>
          <ac:picMkLst>
            <pc:docMk/>
            <pc:sldMk cId="1941235781" sldId="272"/>
            <ac:picMk id="7" creationId="{6F0B902E-C96E-2F90-7E37-7FB33425DD90}"/>
          </ac:picMkLst>
        </pc:picChg>
        <pc:picChg chg="del">
          <ac:chgData name="Stephen Situ" userId="55172eee-beec-4f9c-a5ff-0bb07d58f062" providerId="ADAL" clId="{27BF621A-8CE8-4FF9-91D0-37F0985A8FB9}" dt="2024-09-04T20:25:06.607" v="1526" actId="478"/>
          <ac:picMkLst>
            <pc:docMk/>
            <pc:sldMk cId="1941235781" sldId="272"/>
            <ac:picMk id="10" creationId="{382A53CD-DB66-0BA7-3995-5D9F2CD8C0EE}"/>
          </ac:picMkLst>
        </pc:picChg>
        <pc:picChg chg="del">
          <ac:chgData name="Stephen Situ" userId="55172eee-beec-4f9c-a5ff-0bb07d58f062" providerId="ADAL" clId="{27BF621A-8CE8-4FF9-91D0-37F0985A8FB9}" dt="2024-09-04T20:25:05.881" v="1525" actId="478"/>
          <ac:picMkLst>
            <pc:docMk/>
            <pc:sldMk cId="1941235781" sldId="272"/>
            <ac:picMk id="12" creationId="{F5EA7FE1-9385-F17A-30E1-FD312E4E10E1}"/>
          </ac:picMkLst>
        </pc:picChg>
      </pc:sldChg>
      <pc:sldChg chg="new del">
        <pc:chgData name="Stephen Situ" userId="55172eee-beec-4f9c-a5ff-0bb07d58f062" providerId="ADAL" clId="{27BF621A-8CE8-4FF9-91D0-37F0985A8FB9}" dt="2024-09-04T20:16:37.431" v="1465" actId="2696"/>
        <pc:sldMkLst>
          <pc:docMk/>
          <pc:sldMk cId="2628965836" sldId="273"/>
        </pc:sldMkLst>
      </pc:sldChg>
      <pc:sldChg chg="addSp delSp modSp new add del mod setBg addAnim delAnim">
        <pc:chgData name="Stephen Situ" userId="55172eee-beec-4f9c-a5ff-0bb07d58f062" providerId="ADAL" clId="{27BF621A-8CE8-4FF9-91D0-37F0985A8FB9}" dt="2024-09-10T19:13:25.389" v="5826" actId="20577"/>
        <pc:sldMkLst>
          <pc:docMk/>
          <pc:sldMk cId="4262427688" sldId="273"/>
        </pc:sldMkLst>
        <pc:spChg chg="mod">
          <ac:chgData name="Stephen Situ" userId="55172eee-beec-4f9c-a5ff-0bb07d58f062" providerId="ADAL" clId="{27BF621A-8CE8-4FF9-91D0-37F0985A8FB9}" dt="2024-09-10T19:13:25.389" v="5826" actId="20577"/>
          <ac:spMkLst>
            <pc:docMk/>
            <pc:sldMk cId="4262427688" sldId="273"/>
            <ac:spMk id="2" creationId="{C03AD19E-A104-478F-A532-4A7D86FB439E}"/>
          </ac:spMkLst>
        </pc:spChg>
        <pc:spChg chg="del">
          <ac:chgData name="Stephen Situ" userId="55172eee-beec-4f9c-a5ff-0bb07d58f062" providerId="ADAL" clId="{27BF621A-8CE8-4FF9-91D0-37F0985A8FB9}" dt="2024-09-04T20:54:39.464" v="2575"/>
          <ac:spMkLst>
            <pc:docMk/>
            <pc:sldMk cId="4262427688" sldId="273"/>
            <ac:spMk id="3" creationId="{868F8707-15F3-ABD9-0966-09D359E00796}"/>
          </ac:spMkLst>
        </pc:spChg>
        <pc:spChg chg="add del mod">
          <ac:chgData name="Stephen Situ" userId="55172eee-beec-4f9c-a5ff-0bb07d58f062" providerId="ADAL" clId="{27BF621A-8CE8-4FF9-91D0-37F0985A8FB9}" dt="2024-09-04T20:55:58.435" v="2589" actId="478"/>
          <ac:spMkLst>
            <pc:docMk/>
            <pc:sldMk cId="4262427688" sldId="273"/>
            <ac:spMk id="4" creationId="{6937F503-A71B-2652-8E59-EF5D5222DBCD}"/>
          </ac:spMkLst>
        </pc:spChg>
        <pc:spChg chg="add del">
          <ac:chgData name="Stephen Situ" userId="55172eee-beec-4f9c-a5ff-0bb07d58f062" providerId="ADAL" clId="{27BF621A-8CE8-4FF9-91D0-37F0985A8FB9}" dt="2024-09-04T21:21:09.729" v="2615" actId="26606"/>
          <ac:spMkLst>
            <pc:docMk/>
            <pc:sldMk cId="4262427688" sldId="273"/>
            <ac:spMk id="9" creationId="{BA79A7CF-01AF-4178-9369-94E0C90EB046}"/>
          </ac:spMkLst>
        </pc:spChg>
        <pc:spChg chg="add del">
          <ac:chgData name="Stephen Situ" userId="55172eee-beec-4f9c-a5ff-0bb07d58f062" providerId="ADAL" clId="{27BF621A-8CE8-4FF9-91D0-37F0985A8FB9}" dt="2024-09-04T21:21:09.729" v="2615" actId="26606"/>
          <ac:spMkLst>
            <pc:docMk/>
            <pc:sldMk cId="4262427688" sldId="273"/>
            <ac:spMk id="11" creationId="{99413ED5-9ED4-4772-BCE4-2BCAE6B12E35}"/>
          </ac:spMkLst>
        </pc:spChg>
        <pc:spChg chg="add del">
          <ac:chgData name="Stephen Situ" userId="55172eee-beec-4f9c-a5ff-0bb07d58f062" providerId="ADAL" clId="{27BF621A-8CE8-4FF9-91D0-37F0985A8FB9}" dt="2024-09-04T21:21:09.729" v="2615" actId="26606"/>
          <ac:spMkLst>
            <pc:docMk/>
            <pc:sldMk cId="4262427688" sldId="273"/>
            <ac:spMk id="13" creationId="{04357C93-F0CB-4A1C-8F77-4E9063789819}"/>
          </ac:spMkLst>
        </pc:spChg>
        <pc:spChg chg="add del">
          <ac:chgData name="Stephen Situ" userId="55172eee-beec-4f9c-a5ff-0bb07d58f062" providerId="ADAL" clId="{27BF621A-8CE8-4FF9-91D0-37F0985A8FB9}" dt="2024-09-04T21:21:09.729" v="2615" actId="26606"/>
          <ac:spMkLst>
            <pc:docMk/>
            <pc:sldMk cId="4262427688" sldId="273"/>
            <ac:spMk id="15" creationId="{90F533E9-6690-41A8-A372-4C6C622D028D}"/>
          </ac:spMkLst>
        </pc:spChg>
        <pc:spChg chg="add del">
          <ac:chgData name="Stephen Situ" userId="55172eee-beec-4f9c-a5ff-0bb07d58f062" providerId="ADAL" clId="{27BF621A-8CE8-4FF9-91D0-37F0985A8FB9}" dt="2024-09-05T03:22:36.149" v="4270" actId="26606"/>
          <ac:spMkLst>
            <pc:docMk/>
            <pc:sldMk cId="4262427688" sldId="273"/>
            <ac:spMk id="21" creationId="{32E62931-8EB4-42BB-BAAB-D8757BE66D8E}"/>
          </ac:spMkLst>
        </pc:spChg>
        <pc:spChg chg="add">
          <ac:chgData name="Stephen Situ" userId="55172eee-beec-4f9c-a5ff-0bb07d58f062" providerId="ADAL" clId="{27BF621A-8CE8-4FF9-91D0-37F0985A8FB9}" dt="2024-09-05T03:22:36.149" v="4270" actId="26606"/>
          <ac:spMkLst>
            <pc:docMk/>
            <pc:sldMk cId="4262427688" sldId="273"/>
            <ac:spMk id="26" creationId="{62542EEC-4F7C-4AE2-933E-EAC8EB3FA378}"/>
          </ac:spMkLst>
        </pc:spChg>
        <pc:spChg chg="add">
          <ac:chgData name="Stephen Situ" userId="55172eee-beec-4f9c-a5ff-0bb07d58f062" providerId="ADAL" clId="{27BF621A-8CE8-4FF9-91D0-37F0985A8FB9}" dt="2024-09-05T03:22:36.149" v="4270" actId="26606"/>
          <ac:spMkLst>
            <pc:docMk/>
            <pc:sldMk cId="4262427688" sldId="273"/>
            <ac:spMk id="28" creationId="{B81933D1-5615-42C7-9C0B-4EB7105CCE2D}"/>
          </ac:spMkLst>
        </pc:spChg>
        <pc:spChg chg="add">
          <ac:chgData name="Stephen Situ" userId="55172eee-beec-4f9c-a5ff-0bb07d58f062" providerId="ADAL" clId="{27BF621A-8CE8-4FF9-91D0-37F0985A8FB9}" dt="2024-09-05T03:22:36.149" v="4270" actId="26606"/>
          <ac:spMkLst>
            <pc:docMk/>
            <pc:sldMk cId="4262427688" sldId="273"/>
            <ac:spMk id="30" creationId="{19C9EAEA-39D0-4B0E-A0EB-51E7B26740B1}"/>
          </ac:spMkLst>
        </pc:spChg>
        <pc:grpChg chg="add">
          <ac:chgData name="Stephen Situ" userId="55172eee-beec-4f9c-a5ff-0bb07d58f062" providerId="ADAL" clId="{27BF621A-8CE8-4FF9-91D0-37F0985A8FB9}" dt="2024-09-05T03:22:36.149" v="4270" actId="26606"/>
          <ac:grpSpMkLst>
            <pc:docMk/>
            <pc:sldMk cId="4262427688" sldId="273"/>
            <ac:grpSpMk id="32" creationId="{032D8612-31EB-44CF-A1D0-14FD4C705424}"/>
          </ac:grpSpMkLst>
        </pc:grpChg>
        <pc:picChg chg="add del">
          <ac:chgData name="Stephen Situ" userId="55172eee-beec-4f9c-a5ff-0bb07d58f062" providerId="ADAL" clId="{27BF621A-8CE8-4FF9-91D0-37F0985A8FB9}" dt="2024-09-04T21:20:41.155" v="2614" actId="478"/>
          <ac:picMkLst>
            <pc:docMk/>
            <pc:sldMk cId="4262427688" sldId="273"/>
            <ac:picMk id="6" creationId="{6E60E4E6-52ED-E9F6-9550-E71A830C2D9E}"/>
          </ac:picMkLst>
        </pc:picChg>
        <pc:picChg chg="add mod">
          <ac:chgData name="Stephen Situ" userId="55172eee-beec-4f9c-a5ff-0bb07d58f062" providerId="ADAL" clId="{27BF621A-8CE8-4FF9-91D0-37F0985A8FB9}" dt="2024-09-05T03:22:36.149" v="4270" actId="26606"/>
          <ac:picMkLst>
            <pc:docMk/>
            <pc:sldMk cId="4262427688" sldId="273"/>
            <ac:picMk id="17" creationId="{6EF80DA7-9917-8E11-F4CD-715DC1AF9299}"/>
          </ac:picMkLst>
        </pc:picChg>
      </pc:sldChg>
      <pc:sldChg chg="addSp delSp modSp add mod ord">
        <pc:chgData name="Stephen Situ" userId="55172eee-beec-4f9c-a5ff-0bb07d58f062" providerId="ADAL" clId="{27BF621A-8CE8-4FF9-91D0-37F0985A8FB9}" dt="2024-09-04T20:55:40.967" v="2588" actId="1076"/>
        <pc:sldMkLst>
          <pc:docMk/>
          <pc:sldMk cId="3031759492" sldId="274"/>
        </pc:sldMkLst>
        <pc:spChg chg="mod">
          <ac:chgData name="Stephen Situ" userId="55172eee-beec-4f9c-a5ff-0bb07d58f062" providerId="ADAL" clId="{27BF621A-8CE8-4FF9-91D0-37F0985A8FB9}" dt="2024-09-04T20:30:09.414" v="1591" actId="20577"/>
          <ac:spMkLst>
            <pc:docMk/>
            <pc:sldMk cId="3031759492" sldId="274"/>
            <ac:spMk id="2" creationId="{14E92368-1247-9741-2B84-AC411FEBC188}"/>
          </ac:spMkLst>
        </pc:spChg>
        <pc:spChg chg="mod">
          <ac:chgData name="Stephen Situ" userId="55172eee-beec-4f9c-a5ff-0bb07d58f062" providerId="ADAL" clId="{27BF621A-8CE8-4FF9-91D0-37F0985A8FB9}" dt="2024-09-04T20:55:40.967" v="2588" actId="1076"/>
          <ac:spMkLst>
            <pc:docMk/>
            <pc:sldMk cId="3031759492" sldId="274"/>
            <ac:spMk id="4" creationId="{DCAED11E-8985-3C69-35DF-BC0619247743}"/>
          </ac:spMkLst>
        </pc:spChg>
        <pc:picChg chg="add mod">
          <ac:chgData name="Stephen Situ" userId="55172eee-beec-4f9c-a5ff-0bb07d58f062" providerId="ADAL" clId="{27BF621A-8CE8-4FF9-91D0-37F0985A8FB9}" dt="2024-09-04T20:49:08.454" v="2558" actId="14100"/>
          <ac:picMkLst>
            <pc:docMk/>
            <pc:sldMk cId="3031759492" sldId="274"/>
            <ac:picMk id="5" creationId="{1BB8F954-4E78-0231-A518-E5711FBA2A18}"/>
          </ac:picMkLst>
        </pc:picChg>
        <pc:picChg chg="add mod">
          <ac:chgData name="Stephen Situ" userId="55172eee-beec-4f9c-a5ff-0bb07d58f062" providerId="ADAL" clId="{27BF621A-8CE8-4FF9-91D0-37F0985A8FB9}" dt="2024-09-04T20:49:55.121" v="2566" actId="14100"/>
          <ac:picMkLst>
            <pc:docMk/>
            <pc:sldMk cId="3031759492" sldId="274"/>
            <ac:picMk id="7" creationId="{BE6B22F0-71B9-02C4-F914-1B1A02CE828A}"/>
          </ac:picMkLst>
        </pc:picChg>
        <pc:picChg chg="del">
          <ac:chgData name="Stephen Situ" userId="55172eee-beec-4f9c-a5ff-0bb07d58f062" providerId="ADAL" clId="{27BF621A-8CE8-4FF9-91D0-37F0985A8FB9}" dt="2024-09-04T20:46:46.716" v="2549" actId="478"/>
          <ac:picMkLst>
            <pc:docMk/>
            <pc:sldMk cId="3031759492" sldId="274"/>
            <ac:picMk id="10" creationId="{382A53CD-DB66-0BA7-3995-5D9F2CD8C0EE}"/>
          </ac:picMkLst>
        </pc:picChg>
        <pc:picChg chg="del">
          <ac:chgData name="Stephen Situ" userId="55172eee-beec-4f9c-a5ff-0bb07d58f062" providerId="ADAL" clId="{27BF621A-8CE8-4FF9-91D0-37F0985A8FB9}" dt="2024-09-04T20:46:46.070" v="2548" actId="478"/>
          <ac:picMkLst>
            <pc:docMk/>
            <pc:sldMk cId="3031759492" sldId="274"/>
            <ac:picMk id="12" creationId="{F5EA7FE1-9385-F17A-30E1-FD312E4E10E1}"/>
          </ac:picMkLst>
        </pc:picChg>
      </pc:sldChg>
      <pc:sldChg chg="addSp delSp modSp new mod">
        <pc:chgData name="Stephen Situ" userId="55172eee-beec-4f9c-a5ff-0bb07d58f062" providerId="ADAL" clId="{27BF621A-8CE8-4FF9-91D0-37F0985A8FB9}" dt="2024-09-04T22:16:00.510" v="3454" actId="113"/>
        <pc:sldMkLst>
          <pc:docMk/>
          <pc:sldMk cId="23770780" sldId="275"/>
        </pc:sldMkLst>
        <pc:spChg chg="mod">
          <ac:chgData name="Stephen Situ" userId="55172eee-beec-4f9c-a5ff-0bb07d58f062" providerId="ADAL" clId="{27BF621A-8CE8-4FF9-91D0-37F0985A8FB9}" dt="2024-09-04T22:16:00.510" v="3454" actId="113"/>
          <ac:spMkLst>
            <pc:docMk/>
            <pc:sldMk cId="23770780" sldId="275"/>
            <ac:spMk id="2" creationId="{8915A1EF-F206-6A7F-63BA-35BF88612EB1}"/>
          </ac:spMkLst>
        </pc:spChg>
        <pc:spChg chg="del">
          <ac:chgData name="Stephen Situ" userId="55172eee-beec-4f9c-a5ff-0bb07d58f062" providerId="ADAL" clId="{27BF621A-8CE8-4FF9-91D0-37F0985A8FB9}" dt="2024-09-04T20:31:31.383" v="1611" actId="478"/>
          <ac:spMkLst>
            <pc:docMk/>
            <pc:sldMk cId="23770780" sldId="275"/>
            <ac:spMk id="3" creationId="{A7A25522-4E9A-C20C-AD77-0DF72B62C161}"/>
          </ac:spMkLst>
        </pc:spChg>
        <pc:spChg chg="add mod">
          <ac:chgData name="Stephen Situ" userId="55172eee-beec-4f9c-a5ff-0bb07d58f062" providerId="ADAL" clId="{27BF621A-8CE8-4FF9-91D0-37F0985A8FB9}" dt="2024-09-04T20:56:32.691" v="2596" actId="20577"/>
          <ac:spMkLst>
            <pc:docMk/>
            <pc:sldMk cId="23770780" sldId="275"/>
            <ac:spMk id="7" creationId="{04ED566C-3C89-E4E3-82BA-70771DBDCE37}"/>
          </ac:spMkLst>
        </pc:spChg>
        <pc:spChg chg="add mod">
          <ac:chgData name="Stephen Situ" userId="55172eee-beec-4f9c-a5ff-0bb07d58f062" providerId="ADAL" clId="{27BF621A-8CE8-4FF9-91D0-37F0985A8FB9}" dt="2024-09-04T20:41:53.663" v="2519" actId="1076"/>
          <ac:spMkLst>
            <pc:docMk/>
            <pc:sldMk cId="23770780" sldId="275"/>
            <ac:spMk id="10" creationId="{38F10D3A-3FA3-3208-9301-D635B3D835A7}"/>
          </ac:spMkLst>
        </pc:spChg>
        <pc:picChg chg="add mod">
          <ac:chgData name="Stephen Situ" userId="55172eee-beec-4f9c-a5ff-0bb07d58f062" providerId="ADAL" clId="{27BF621A-8CE8-4FF9-91D0-37F0985A8FB9}" dt="2024-09-04T20:42:02.465" v="2521" actId="14100"/>
          <ac:picMkLst>
            <pc:docMk/>
            <pc:sldMk cId="23770780" sldId="275"/>
            <ac:picMk id="4" creationId="{A3EABD8E-1064-3788-266C-331DEB203CCD}"/>
          </ac:picMkLst>
        </pc:picChg>
        <pc:picChg chg="add mod">
          <ac:chgData name="Stephen Situ" userId="55172eee-beec-4f9c-a5ff-0bb07d58f062" providerId="ADAL" clId="{27BF621A-8CE8-4FF9-91D0-37F0985A8FB9}" dt="2024-09-04T20:46:16.650" v="2544" actId="1076"/>
          <ac:picMkLst>
            <pc:docMk/>
            <pc:sldMk cId="23770780" sldId="275"/>
            <ac:picMk id="6" creationId="{74062927-05CC-3AAC-5411-7A4B8818AB93}"/>
          </ac:picMkLst>
        </pc:picChg>
        <pc:picChg chg="add del mod">
          <ac:chgData name="Stephen Situ" userId="55172eee-beec-4f9c-a5ff-0bb07d58f062" providerId="ADAL" clId="{27BF621A-8CE8-4FF9-91D0-37F0985A8FB9}" dt="2024-09-04T20:42:28.355" v="2527" actId="478"/>
          <ac:picMkLst>
            <pc:docMk/>
            <pc:sldMk cId="23770780" sldId="275"/>
            <ac:picMk id="9" creationId="{D62BEC9F-6C77-25F3-2116-18521AF5C011}"/>
          </ac:picMkLst>
        </pc:picChg>
        <pc:picChg chg="add mod">
          <ac:chgData name="Stephen Situ" userId="55172eee-beec-4f9c-a5ff-0bb07d58f062" providerId="ADAL" clId="{27BF621A-8CE8-4FF9-91D0-37F0985A8FB9}" dt="2024-09-04T20:46:23.337" v="2547" actId="1076"/>
          <ac:picMkLst>
            <pc:docMk/>
            <pc:sldMk cId="23770780" sldId="275"/>
            <ac:picMk id="12" creationId="{43893E84-7780-E1C9-A2EF-FEEA97A87EB3}"/>
          </ac:picMkLst>
        </pc:picChg>
      </pc:sldChg>
      <pc:sldChg chg="addSp delSp modSp new del mod setBg">
        <pc:chgData name="Stephen Situ" userId="55172eee-beec-4f9c-a5ff-0bb07d58f062" providerId="ADAL" clId="{27BF621A-8CE8-4FF9-91D0-37F0985A8FB9}" dt="2024-09-10T18:33:44.968" v="5244" actId="47"/>
        <pc:sldMkLst>
          <pc:docMk/>
          <pc:sldMk cId="1162014497" sldId="276"/>
        </pc:sldMkLst>
        <pc:spChg chg="mod">
          <ac:chgData name="Stephen Situ" userId="55172eee-beec-4f9c-a5ff-0bb07d58f062" providerId="ADAL" clId="{27BF621A-8CE8-4FF9-91D0-37F0985A8FB9}" dt="2024-09-04T21:19:56.928" v="2609" actId="113"/>
          <ac:spMkLst>
            <pc:docMk/>
            <pc:sldMk cId="1162014497" sldId="276"/>
            <ac:spMk id="2" creationId="{FD8630E9-A09F-0A8D-CA15-96A3F284E8B0}"/>
          </ac:spMkLst>
        </pc:spChg>
        <pc:spChg chg="del">
          <ac:chgData name="Stephen Situ" userId="55172eee-beec-4f9c-a5ff-0bb07d58f062" providerId="ADAL" clId="{27BF621A-8CE8-4FF9-91D0-37F0985A8FB9}" dt="2024-09-04T21:19:10.938" v="2597" actId="478"/>
          <ac:spMkLst>
            <pc:docMk/>
            <pc:sldMk cId="1162014497" sldId="276"/>
            <ac:spMk id="3" creationId="{B04B1726-0B72-C8D5-8D0B-AE92D7D3F5EC}"/>
          </ac:spMkLst>
        </pc:spChg>
        <pc:spChg chg="add">
          <ac:chgData name="Stephen Situ" userId="55172eee-beec-4f9c-a5ff-0bb07d58f062" providerId="ADAL" clId="{27BF621A-8CE8-4FF9-91D0-37F0985A8FB9}" dt="2024-09-04T21:19:35.203" v="2608" actId="26606"/>
          <ac:spMkLst>
            <pc:docMk/>
            <pc:sldMk cId="1162014497" sldId="276"/>
            <ac:spMk id="10" creationId="{BA79A7CF-01AF-4178-9369-94E0C90EB046}"/>
          </ac:spMkLst>
        </pc:spChg>
        <pc:spChg chg="add">
          <ac:chgData name="Stephen Situ" userId="55172eee-beec-4f9c-a5ff-0bb07d58f062" providerId="ADAL" clId="{27BF621A-8CE8-4FF9-91D0-37F0985A8FB9}" dt="2024-09-04T21:19:35.203" v="2608" actId="26606"/>
          <ac:spMkLst>
            <pc:docMk/>
            <pc:sldMk cId="1162014497" sldId="276"/>
            <ac:spMk id="12" creationId="{99413ED5-9ED4-4772-BCE4-2BCAE6B12E35}"/>
          </ac:spMkLst>
        </pc:spChg>
        <pc:spChg chg="add">
          <ac:chgData name="Stephen Situ" userId="55172eee-beec-4f9c-a5ff-0bb07d58f062" providerId="ADAL" clId="{27BF621A-8CE8-4FF9-91D0-37F0985A8FB9}" dt="2024-09-04T21:19:35.203" v="2608" actId="26606"/>
          <ac:spMkLst>
            <pc:docMk/>
            <pc:sldMk cId="1162014497" sldId="276"/>
            <ac:spMk id="14" creationId="{04357C93-F0CB-4A1C-8F77-4E9063789819}"/>
          </ac:spMkLst>
        </pc:spChg>
        <pc:spChg chg="add">
          <ac:chgData name="Stephen Situ" userId="55172eee-beec-4f9c-a5ff-0bb07d58f062" providerId="ADAL" clId="{27BF621A-8CE8-4FF9-91D0-37F0985A8FB9}" dt="2024-09-04T21:19:35.203" v="2608" actId="26606"/>
          <ac:spMkLst>
            <pc:docMk/>
            <pc:sldMk cId="1162014497" sldId="276"/>
            <ac:spMk id="16" creationId="{90F533E9-6690-41A8-A372-4C6C622D028D}"/>
          </ac:spMkLst>
        </pc:spChg>
        <pc:picChg chg="add mod">
          <ac:chgData name="Stephen Situ" userId="55172eee-beec-4f9c-a5ff-0bb07d58f062" providerId="ADAL" clId="{27BF621A-8CE8-4FF9-91D0-37F0985A8FB9}" dt="2024-09-04T21:19:35.203" v="2608" actId="26606"/>
          <ac:picMkLst>
            <pc:docMk/>
            <pc:sldMk cId="1162014497" sldId="276"/>
            <ac:picMk id="5" creationId="{CE3C2702-5728-E437-8E49-3A63AE4D47F5}"/>
          </ac:picMkLst>
        </pc:picChg>
      </pc:sldChg>
      <pc:sldChg chg="addSp delSp modSp new mod setBg">
        <pc:chgData name="Stephen Situ" userId="55172eee-beec-4f9c-a5ff-0bb07d58f062" providerId="ADAL" clId="{27BF621A-8CE8-4FF9-91D0-37F0985A8FB9}" dt="2024-09-04T22:15:49.747" v="3453" actId="113"/>
        <pc:sldMkLst>
          <pc:docMk/>
          <pc:sldMk cId="186289985" sldId="277"/>
        </pc:sldMkLst>
        <pc:spChg chg="mod">
          <ac:chgData name="Stephen Situ" userId="55172eee-beec-4f9c-a5ff-0bb07d58f062" providerId="ADAL" clId="{27BF621A-8CE8-4FF9-91D0-37F0985A8FB9}" dt="2024-09-04T22:15:49.747" v="3453" actId="113"/>
          <ac:spMkLst>
            <pc:docMk/>
            <pc:sldMk cId="186289985" sldId="277"/>
            <ac:spMk id="2" creationId="{15F8AF38-AE9D-8142-B9BA-9FBDF31C9C6E}"/>
          </ac:spMkLst>
        </pc:spChg>
        <pc:spChg chg="del">
          <ac:chgData name="Stephen Situ" userId="55172eee-beec-4f9c-a5ff-0bb07d58f062" providerId="ADAL" clId="{27BF621A-8CE8-4FF9-91D0-37F0985A8FB9}" dt="2024-09-04T22:07:23.347" v="3053" actId="478"/>
          <ac:spMkLst>
            <pc:docMk/>
            <pc:sldMk cId="186289985" sldId="277"/>
            <ac:spMk id="3" creationId="{A7ACFA15-1348-74DA-EBF8-04F77D9E75F3}"/>
          </ac:spMkLst>
        </pc:spChg>
        <pc:spChg chg="add mod">
          <ac:chgData name="Stephen Situ" userId="55172eee-beec-4f9c-a5ff-0bb07d58f062" providerId="ADAL" clId="{27BF621A-8CE8-4FF9-91D0-37F0985A8FB9}" dt="2024-09-04T22:13:28.850" v="3452" actId="26606"/>
          <ac:spMkLst>
            <pc:docMk/>
            <pc:sldMk cId="186289985" sldId="277"/>
            <ac:spMk id="6" creationId="{D55252D4-4D40-3E15-C7FE-B1D8F461DCD1}"/>
          </ac:spMkLst>
        </pc:spChg>
        <pc:spChg chg="add">
          <ac:chgData name="Stephen Situ" userId="55172eee-beec-4f9c-a5ff-0bb07d58f062" providerId="ADAL" clId="{27BF621A-8CE8-4FF9-91D0-37F0985A8FB9}" dt="2024-09-04T22:10:06.089" v="3372"/>
          <ac:spMkLst>
            <pc:docMk/>
            <pc:sldMk cId="186289985" sldId="277"/>
            <ac:spMk id="7" creationId="{3A39B670-CED5-8531-6E79-DFE468A5E4AA}"/>
          </ac:spMkLst>
        </pc:spChg>
        <pc:spChg chg="add">
          <ac:chgData name="Stephen Situ" userId="55172eee-beec-4f9c-a5ff-0bb07d58f062" providerId="ADAL" clId="{27BF621A-8CE8-4FF9-91D0-37F0985A8FB9}" dt="2024-09-04T22:13:28.850" v="3452" actId="26606"/>
          <ac:spMkLst>
            <pc:docMk/>
            <pc:sldMk cId="186289985" sldId="277"/>
            <ac:spMk id="11" creationId="{9A724DBA-D2D9-471E-8ED7-2015DDD950DF}"/>
          </ac:spMkLst>
        </pc:spChg>
        <pc:spChg chg="add">
          <ac:chgData name="Stephen Situ" userId="55172eee-beec-4f9c-a5ff-0bb07d58f062" providerId="ADAL" clId="{27BF621A-8CE8-4FF9-91D0-37F0985A8FB9}" dt="2024-09-04T22:13:28.850" v="3452" actId="26606"/>
          <ac:spMkLst>
            <pc:docMk/>
            <pc:sldMk cId="186289985" sldId="277"/>
            <ac:spMk id="13" creationId="{08980754-6F4B-43C9-B9BE-127B6BED6586}"/>
          </ac:spMkLst>
        </pc:spChg>
        <pc:spChg chg="add">
          <ac:chgData name="Stephen Situ" userId="55172eee-beec-4f9c-a5ff-0bb07d58f062" providerId="ADAL" clId="{27BF621A-8CE8-4FF9-91D0-37F0985A8FB9}" dt="2024-09-04T22:13:28.850" v="3452" actId="26606"/>
          <ac:spMkLst>
            <pc:docMk/>
            <pc:sldMk cId="186289985" sldId="277"/>
            <ac:spMk id="15" creationId="{2C1BBA94-3F40-40AA-8BB9-E69E25E537C1}"/>
          </ac:spMkLst>
        </pc:spChg>
        <pc:spChg chg="add">
          <ac:chgData name="Stephen Situ" userId="55172eee-beec-4f9c-a5ff-0bb07d58f062" providerId="ADAL" clId="{27BF621A-8CE8-4FF9-91D0-37F0985A8FB9}" dt="2024-09-04T22:13:28.850" v="3452" actId="26606"/>
          <ac:spMkLst>
            <pc:docMk/>
            <pc:sldMk cId="186289985" sldId="277"/>
            <ac:spMk id="17" creationId="{169CC832-2974-4E8D-90ED-3E2941BA7336}"/>
          </ac:spMkLst>
        </pc:spChg>
        <pc:spChg chg="add">
          <ac:chgData name="Stephen Situ" userId="55172eee-beec-4f9c-a5ff-0bb07d58f062" providerId="ADAL" clId="{27BF621A-8CE8-4FF9-91D0-37F0985A8FB9}" dt="2024-09-04T22:13:28.850" v="3452" actId="26606"/>
          <ac:spMkLst>
            <pc:docMk/>
            <pc:sldMk cId="186289985" sldId="277"/>
            <ac:spMk id="19" creationId="{55222F96-971A-4F90-B841-6BAB416C7AC1}"/>
          </ac:spMkLst>
        </pc:spChg>
        <pc:picChg chg="add mod">
          <ac:chgData name="Stephen Situ" userId="55172eee-beec-4f9c-a5ff-0bb07d58f062" providerId="ADAL" clId="{27BF621A-8CE8-4FF9-91D0-37F0985A8FB9}" dt="2024-09-04T22:13:28.850" v="3452" actId="26606"/>
          <ac:picMkLst>
            <pc:docMk/>
            <pc:sldMk cId="186289985" sldId="277"/>
            <ac:picMk id="5" creationId="{EE5FA273-B248-D487-28F8-525622B20735}"/>
          </ac:picMkLst>
        </pc:picChg>
      </pc:sldChg>
      <pc:sldChg chg="addSp delSp modSp add del mod setBg delDesignElem">
        <pc:chgData name="Stephen Situ" userId="55172eee-beec-4f9c-a5ff-0bb07d58f062" providerId="ADAL" clId="{27BF621A-8CE8-4FF9-91D0-37F0985A8FB9}" dt="2024-09-04T21:47:44.939" v="2703"/>
        <pc:sldMkLst>
          <pc:docMk/>
          <pc:sldMk cId="673166465" sldId="277"/>
        </pc:sldMkLst>
        <pc:spChg chg="mod">
          <ac:chgData name="Stephen Situ" userId="55172eee-beec-4f9c-a5ff-0bb07d58f062" providerId="ADAL" clId="{27BF621A-8CE8-4FF9-91D0-37F0985A8FB9}" dt="2024-09-04T21:47:44.528" v="2702" actId="20577"/>
          <ac:spMkLst>
            <pc:docMk/>
            <pc:sldMk cId="673166465" sldId="277"/>
            <ac:spMk id="2" creationId="{CFB259F4-AC31-BAF8-1F53-C76A005B6E3C}"/>
          </ac:spMkLst>
        </pc:spChg>
        <pc:spChg chg="mod">
          <ac:chgData name="Stephen Situ" userId="55172eee-beec-4f9c-a5ff-0bb07d58f062" providerId="ADAL" clId="{27BF621A-8CE8-4FF9-91D0-37F0985A8FB9}" dt="2024-09-04T21:47:41.861" v="2696" actId="20577"/>
          <ac:spMkLst>
            <pc:docMk/>
            <pc:sldMk cId="673166465" sldId="277"/>
            <ac:spMk id="126" creationId="{48D35CD0-9FAF-53AB-DD3A-21EEA90FFB84}"/>
          </ac:spMkLst>
        </pc:spChg>
        <pc:spChg chg="add del">
          <ac:chgData name="Stephen Situ" userId="55172eee-beec-4f9c-a5ff-0bb07d58f062" providerId="ADAL" clId="{27BF621A-8CE8-4FF9-91D0-37F0985A8FB9}" dt="2024-09-04T21:47:44.939" v="2703"/>
          <ac:spMkLst>
            <pc:docMk/>
            <pc:sldMk cId="673166465" sldId="277"/>
            <ac:spMk id="143" creationId="{28D31E1B-0407-4223-9642-0B642CBF57D9}"/>
          </ac:spMkLst>
        </pc:spChg>
        <pc:spChg chg="add del">
          <ac:chgData name="Stephen Situ" userId="55172eee-beec-4f9c-a5ff-0bb07d58f062" providerId="ADAL" clId="{27BF621A-8CE8-4FF9-91D0-37F0985A8FB9}" dt="2024-09-04T21:47:44.939" v="2703"/>
          <ac:spMkLst>
            <pc:docMk/>
            <pc:sldMk cId="673166465" sldId="277"/>
            <ac:spMk id="150" creationId="{D5B0017B-2ECA-49AF-B397-DC140825DF8D}"/>
          </ac:spMkLst>
        </pc:spChg>
        <pc:spChg chg="add del">
          <ac:chgData name="Stephen Situ" userId="55172eee-beec-4f9c-a5ff-0bb07d58f062" providerId="ADAL" clId="{27BF621A-8CE8-4FF9-91D0-37F0985A8FB9}" dt="2024-09-04T21:47:44.939" v="2703"/>
          <ac:spMkLst>
            <pc:docMk/>
            <pc:sldMk cId="673166465" sldId="277"/>
            <ac:spMk id="152" creationId="{70E96339-907C-46C3-99AC-31179B6F0EBD}"/>
          </ac:spMkLst>
        </pc:spChg>
        <pc:grpChg chg="add del">
          <ac:chgData name="Stephen Situ" userId="55172eee-beec-4f9c-a5ff-0bb07d58f062" providerId="ADAL" clId="{27BF621A-8CE8-4FF9-91D0-37F0985A8FB9}" dt="2024-09-04T21:47:44.939" v="2703"/>
          <ac:grpSpMkLst>
            <pc:docMk/>
            <pc:sldMk cId="673166465" sldId="277"/>
            <ac:grpSpMk id="145" creationId="{AE1C45F0-260A-458C-96ED-C1F6D2151219}"/>
          </ac:grpSpMkLst>
        </pc:grpChg>
        <pc:cxnChg chg="add del">
          <ac:chgData name="Stephen Situ" userId="55172eee-beec-4f9c-a5ff-0bb07d58f062" providerId="ADAL" clId="{27BF621A-8CE8-4FF9-91D0-37F0985A8FB9}" dt="2024-09-04T21:47:44.939" v="2703"/>
          <ac:cxnSpMkLst>
            <pc:docMk/>
            <pc:sldMk cId="673166465" sldId="277"/>
            <ac:cxnSpMk id="154" creationId="{6CF1BAF6-AD41-4082-B212-8A1F9A2E8779}"/>
          </ac:cxnSpMkLst>
        </pc:cxnChg>
      </pc:sldChg>
      <pc:sldChg chg="addSp delSp modSp new del mod">
        <pc:chgData name="Stephen Situ" userId="55172eee-beec-4f9c-a5ff-0bb07d58f062" providerId="ADAL" clId="{27BF621A-8CE8-4FF9-91D0-37F0985A8FB9}" dt="2024-09-10T18:33:47.034" v="5245" actId="47"/>
        <pc:sldMkLst>
          <pc:docMk/>
          <pc:sldMk cId="1382649188" sldId="278"/>
        </pc:sldMkLst>
        <pc:spChg chg="del">
          <ac:chgData name="Stephen Situ" userId="55172eee-beec-4f9c-a5ff-0bb07d58f062" providerId="ADAL" clId="{27BF621A-8CE8-4FF9-91D0-37F0985A8FB9}" dt="2024-09-04T22:38:02.483" v="3467" actId="478"/>
          <ac:spMkLst>
            <pc:docMk/>
            <pc:sldMk cId="1382649188" sldId="278"/>
            <ac:spMk id="2" creationId="{0638D158-DDA6-D3E9-1911-B36E8822AEDF}"/>
          </ac:spMkLst>
        </pc:spChg>
        <pc:spChg chg="add mod">
          <ac:chgData name="Stephen Situ" userId="55172eee-beec-4f9c-a5ff-0bb07d58f062" providerId="ADAL" clId="{27BF621A-8CE8-4FF9-91D0-37F0985A8FB9}" dt="2024-09-05T03:23:07.635" v="4275" actId="1076"/>
          <ac:spMkLst>
            <pc:docMk/>
            <pc:sldMk cId="1382649188" sldId="278"/>
            <ac:spMk id="2" creationId="{63F30E38-96F3-FEF3-F505-48559CC33B52}"/>
          </ac:spMkLst>
        </pc:spChg>
        <pc:spChg chg="del">
          <ac:chgData name="Stephen Situ" userId="55172eee-beec-4f9c-a5ff-0bb07d58f062" providerId="ADAL" clId="{27BF621A-8CE8-4FF9-91D0-37F0985A8FB9}" dt="2024-09-04T22:36:08.653" v="3456" actId="478"/>
          <ac:spMkLst>
            <pc:docMk/>
            <pc:sldMk cId="1382649188" sldId="278"/>
            <ac:spMk id="3" creationId="{3B48DE24-BC76-7567-AB4B-F26C81A007B3}"/>
          </ac:spMkLst>
        </pc:spChg>
        <pc:spChg chg="add mod">
          <ac:chgData name="Stephen Situ" userId="55172eee-beec-4f9c-a5ff-0bb07d58f062" providerId="ADAL" clId="{27BF621A-8CE8-4FF9-91D0-37F0985A8FB9}" dt="2024-09-04T22:58:28.514" v="3958" actId="113"/>
          <ac:spMkLst>
            <pc:docMk/>
            <pc:sldMk cId="1382649188" sldId="278"/>
            <ac:spMk id="8" creationId="{1E76FB12-D256-401B-7A82-F00778F8A887}"/>
          </ac:spMkLst>
        </pc:spChg>
        <pc:spChg chg="add mod">
          <ac:chgData name="Stephen Situ" userId="55172eee-beec-4f9c-a5ff-0bb07d58f062" providerId="ADAL" clId="{27BF621A-8CE8-4FF9-91D0-37F0985A8FB9}" dt="2024-09-04T22:58:47.153" v="3961" actId="1076"/>
          <ac:spMkLst>
            <pc:docMk/>
            <pc:sldMk cId="1382649188" sldId="278"/>
            <ac:spMk id="9" creationId="{E802D2C5-2083-050A-A0CF-D685E5569F92}"/>
          </ac:spMkLst>
        </pc:spChg>
        <pc:picChg chg="add mod">
          <ac:chgData name="Stephen Situ" userId="55172eee-beec-4f9c-a5ff-0bb07d58f062" providerId="ADAL" clId="{27BF621A-8CE8-4FF9-91D0-37F0985A8FB9}" dt="2024-09-05T03:23:08.076" v="4276" actId="1076"/>
          <ac:picMkLst>
            <pc:docMk/>
            <pc:sldMk cId="1382649188" sldId="278"/>
            <ac:picMk id="5" creationId="{BAA657EC-F9DD-5F64-D331-D3D999B3F725}"/>
          </ac:picMkLst>
        </pc:picChg>
        <pc:picChg chg="add mod">
          <ac:chgData name="Stephen Situ" userId="55172eee-beec-4f9c-a5ff-0bb07d58f062" providerId="ADAL" clId="{27BF621A-8CE8-4FF9-91D0-37F0985A8FB9}" dt="2024-09-05T03:23:08.546" v="4277" actId="1076"/>
          <ac:picMkLst>
            <pc:docMk/>
            <pc:sldMk cId="1382649188" sldId="278"/>
            <ac:picMk id="7" creationId="{D6A81CBF-716A-ABEE-ADE2-42E902486D7F}"/>
          </ac:picMkLst>
        </pc:picChg>
      </pc:sldChg>
      <pc:sldChg chg="addSp delSp modSp new mod setBg">
        <pc:chgData name="Stephen Situ" userId="55172eee-beec-4f9c-a5ff-0bb07d58f062" providerId="ADAL" clId="{27BF621A-8CE8-4FF9-91D0-37F0985A8FB9}" dt="2024-09-04T23:07:32.093" v="4269" actId="113"/>
        <pc:sldMkLst>
          <pc:docMk/>
          <pc:sldMk cId="879257986" sldId="279"/>
        </pc:sldMkLst>
        <pc:spChg chg="mod">
          <ac:chgData name="Stephen Situ" userId="55172eee-beec-4f9c-a5ff-0bb07d58f062" providerId="ADAL" clId="{27BF621A-8CE8-4FF9-91D0-37F0985A8FB9}" dt="2024-09-04T23:07:32.093" v="4269" actId="113"/>
          <ac:spMkLst>
            <pc:docMk/>
            <pc:sldMk cId="879257986" sldId="279"/>
            <ac:spMk id="2" creationId="{2EFFC85C-3158-719E-0421-ADF7A04799E2}"/>
          </ac:spMkLst>
        </pc:spChg>
        <pc:spChg chg="del">
          <ac:chgData name="Stephen Situ" userId="55172eee-beec-4f9c-a5ff-0bb07d58f062" providerId="ADAL" clId="{27BF621A-8CE8-4FF9-91D0-37F0985A8FB9}" dt="2024-09-04T23:03:25.401" v="3980" actId="478"/>
          <ac:spMkLst>
            <pc:docMk/>
            <pc:sldMk cId="879257986" sldId="279"/>
            <ac:spMk id="3" creationId="{8505A5AA-E410-68C8-4665-C15EACABAA84}"/>
          </ac:spMkLst>
        </pc:spChg>
        <pc:spChg chg="add mod ord">
          <ac:chgData name="Stephen Situ" userId="55172eee-beec-4f9c-a5ff-0bb07d58f062" providerId="ADAL" clId="{27BF621A-8CE8-4FF9-91D0-37F0985A8FB9}" dt="2024-09-04T23:07:13.676" v="4266" actId="26606"/>
          <ac:spMkLst>
            <pc:docMk/>
            <pc:sldMk cId="879257986" sldId="279"/>
            <ac:spMk id="4" creationId="{AF23BD76-279A-2D44-DF79-5557A94EBF4E}"/>
          </ac:spMkLst>
        </pc:spChg>
        <pc:spChg chg="add">
          <ac:chgData name="Stephen Situ" userId="55172eee-beec-4f9c-a5ff-0bb07d58f062" providerId="ADAL" clId="{27BF621A-8CE8-4FF9-91D0-37F0985A8FB9}" dt="2024-09-04T23:07:13.676" v="4266" actId="26606"/>
          <ac:spMkLst>
            <pc:docMk/>
            <pc:sldMk cId="879257986" sldId="279"/>
            <ac:spMk id="13" creationId="{1022CA72-2A63-428F-B586-37BA5AB6D265}"/>
          </ac:spMkLst>
        </pc:spChg>
        <pc:spChg chg="add">
          <ac:chgData name="Stephen Situ" userId="55172eee-beec-4f9c-a5ff-0bb07d58f062" providerId="ADAL" clId="{27BF621A-8CE8-4FF9-91D0-37F0985A8FB9}" dt="2024-09-04T23:07:13.676" v="4266" actId="26606"/>
          <ac:spMkLst>
            <pc:docMk/>
            <pc:sldMk cId="879257986" sldId="279"/>
            <ac:spMk id="15" creationId="{95C8260E-968F-44E8-A823-ABB431311926}"/>
          </ac:spMkLst>
        </pc:spChg>
        <pc:spChg chg="add">
          <ac:chgData name="Stephen Situ" userId="55172eee-beec-4f9c-a5ff-0bb07d58f062" providerId="ADAL" clId="{27BF621A-8CE8-4FF9-91D0-37F0985A8FB9}" dt="2024-09-04T23:07:13.676" v="4266" actId="26606"/>
          <ac:spMkLst>
            <pc:docMk/>
            <pc:sldMk cId="879257986" sldId="279"/>
            <ac:spMk id="17" creationId="{2C1BBA94-3F40-40AA-8BB9-E69E25E537C1}"/>
          </ac:spMkLst>
        </pc:spChg>
        <pc:spChg chg="add">
          <ac:chgData name="Stephen Situ" userId="55172eee-beec-4f9c-a5ff-0bb07d58f062" providerId="ADAL" clId="{27BF621A-8CE8-4FF9-91D0-37F0985A8FB9}" dt="2024-09-04T23:07:13.676" v="4266" actId="26606"/>
          <ac:spMkLst>
            <pc:docMk/>
            <pc:sldMk cId="879257986" sldId="279"/>
            <ac:spMk id="19" creationId="{FE43805F-24A6-46A4-B19B-54F28347355C}"/>
          </ac:spMkLst>
        </pc:spChg>
        <pc:picChg chg="add mod ord">
          <ac:chgData name="Stephen Situ" userId="55172eee-beec-4f9c-a5ff-0bb07d58f062" providerId="ADAL" clId="{27BF621A-8CE8-4FF9-91D0-37F0985A8FB9}" dt="2024-09-04T23:07:13.676" v="4266" actId="26606"/>
          <ac:picMkLst>
            <pc:docMk/>
            <pc:sldMk cId="879257986" sldId="279"/>
            <ac:picMk id="6" creationId="{0A294962-5819-AA0D-C270-51E48389A24A}"/>
          </ac:picMkLst>
        </pc:picChg>
        <pc:picChg chg="add mod">
          <ac:chgData name="Stephen Situ" userId="55172eee-beec-4f9c-a5ff-0bb07d58f062" providerId="ADAL" clId="{27BF621A-8CE8-4FF9-91D0-37F0985A8FB9}" dt="2024-09-04T23:07:13.676" v="4266" actId="26606"/>
          <ac:picMkLst>
            <pc:docMk/>
            <pc:sldMk cId="879257986" sldId="279"/>
            <ac:picMk id="8" creationId="{AFE22249-DFBA-18A0-C5DE-F0CED1F581FF}"/>
          </ac:picMkLst>
        </pc:picChg>
      </pc:sldChg>
      <pc:sldChg chg="addSp modSp new mod setBg">
        <pc:chgData name="Stephen Situ" userId="55172eee-beec-4f9c-a5ff-0bb07d58f062" providerId="ADAL" clId="{27BF621A-8CE8-4FF9-91D0-37F0985A8FB9}" dt="2024-09-05T03:54:38.105" v="5203" actId="20577"/>
        <pc:sldMkLst>
          <pc:docMk/>
          <pc:sldMk cId="4124487544" sldId="280"/>
        </pc:sldMkLst>
        <pc:spChg chg="mod">
          <ac:chgData name="Stephen Situ" userId="55172eee-beec-4f9c-a5ff-0bb07d58f062" providerId="ADAL" clId="{27BF621A-8CE8-4FF9-91D0-37F0985A8FB9}" dt="2024-09-05T03:36:18.667" v="4829" actId="113"/>
          <ac:spMkLst>
            <pc:docMk/>
            <pc:sldMk cId="4124487544" sldId="280"/>
            <ac:spMk id="2" creationId="{4B334E4E-E34A-E49F-67F9-6FBF7DE439AB}"/>
          </ac:spMkLst>
        </pc:spChg>
        <pc:spChg chg="mod ord">
          <ac:chgData name="Stephen Situ" userId="55172eee-beec-4f9c-a5ff-0bb07d58f062" providerId="ADAL" clId="{27BF621A-8CE8-4FF9-91D0-37F0985A8FB9}" dt="2024-09-05T03:54:38.105" v="5203" actId="20577"/>
          <ac:spMkLst>
            <pc:docMk/>
            <pc:sldMk cId="4124487544" sldId="280"/>
            <ac:spMk id="3" creationId="{416F08E8-CAF2-359F-6E94-88C343BDECB7}"/>
          </ac:spMkLst>
        </pc:spChg>
        <pc:spChg chg="add">
          <ac:chgData name="Stephen Situ" userId="55172eee-beec-4f9c-a5ff-0bb07d58f062" providerId="ADAL" clId="{27BF621A-8CE8-4FF9-91D0-37F0985A8FB9}" dt="2024-09-05T03:30:58.675" v="4819" actId="26606"/>
          <ac:spMkLst>
            <pc:docMk/>
            <pc:sldMk cId="4124487544" sldId="280"/>
            <ac:spMk id="10" creationId="{9A724DBA-D2D9-471E-8ED7-2015DDD950DF}"/>
          </ac:spMkLst>
        </pc:spChg>
        <pc:spChg chg="add">
          <ac:chgData name="Stephen Situ" userId="55172eee-beec-4f9c-a5ff-0bb07d58f062" providerId="ADAL" clId="{27BF621A-8CE8-4FF9-91D0-37F0985A8FB9}" dt="2024-09-05T03:30:58.675" v="4819" actId="26606"/>
          <ac:spMkLst>
            <pc:docMk/>
            <pc:sldMk cId="4124487544" sldId="280"/>
            <ac:spMk id="12" creationId="{08980754-6F4B-43C9-B9BE-127B6BED6586}"/>
          </ac:spMkLst>
        </pc:spChg>
        <pc:spChg chg="add">
          <ac:chgData name="Stephen Situ" userId="55172eee-beec-4f9c-a5ff-0bb07d58f062" providerId="ADAL" clId="{27BF621A-8CE8-4FF9-91D0-37F0985A8FB9}" dt="2024-09-05T03:30:58.675" v="4819" actId="26606"/>
          <ac:spMkLst>
            <pc:docMk/>
            <pc:sldMk cId="4124487544" sldId="280"/>
            <ac:spMk id="14" creationId="{2C1BBA94-3F40-40AA-8BB9-E69E25E537C1}"/>
          </ac:spMkLst>
        </pc:spChg>
        <pc:spChg chg="add">
          <ac:chgData name="Stephen Situ" userId="55172eee-beec-4f9c-a5ff-0bb07d58f062" providerId="ADAL" clId="{27BF621A-8CE8-4FF9-91D0-37F0985A8FB9}" dt="2024-09-05T03:30:58.675" v="4819" actId="26606"/>
          <ac:spMkLst>
            <pc:docMk/>
            <pc:sldMk cId="4124487544" sldId="280"/>
            <ac:spMk id="16" creationId="{169CC832-2974-4E8D-90ED-3E2941BA7336}"/>
          </ac:spMkLst>
        </pc:spChg>
        <pc:spChg chg="add">
          <ac:chgData name="Stephen Situ" userId="55172eee-beec-4f9c-a5ff-0bb07d58f062" providerId="ADAL" clId="{27BF621A-8CE8-4FF9-91D0-37F0985A8FB9}" dt="2024-09-05T03:30:58.675" v="4819" actId="26606"/>
          <ac:spMkLst>
            <pc:docMk/>
            <pc:sldMk cId="4124487544" sldId="280"/>
            <ac:spMk id="18" creationId="{55222F96-971A-4F90-B841-6BAB416C7AC1}"/>
          </ac:spMkLst>
        </pc:spChg>
        <pc:picChg chg="add mod">
          <ac:chgData name="Stephen Situ" userId="55172eee-beec-4f9c-a5ff-0bb07d58f062" providerId="ADAL" clId="{27BF621A-8CE8-4FF9-91D0-37F0985A8FB9}" dt="2024-09-05T03:35:32.640" v="4828" actId="1076"/>
          <ac:picMkLst>
            <pc:docMk/>
            <pc:sldMk cId="4124487544" sldId="280"/>
            <ac:picMk id="5" creationId="{FBED9543-D49A-A652-1435-CDE621CA0016}"/>
          </ac:picMkLst>
        </pc:picChg>
        <pc:picChg chg="add mod">
          <ac:chgData name="Stephen Situ" userId="55172eee-beec-4f9c-a5ff-0bb07d58f062" providerId="ADAL" clId="{27BF621A-8CE8-4FF9-91D0-37F0985A8FB9}" dt="2024-09-05T03:35:30.932" v="4827" actId="1076"/>
          <ac:picMkLst>
            <pc:docMk/>
            <pc:sldMk cId="4124487544" sldId="280"/>
            <ac:picMk id="7" creationId="{764DCC41-D037-78B0-A3A4-36FD2A119125}"/>
          </ac:picMkLst>
        </pc:picChg>
      </pc:sldChg>
      <pc:sldChg chg="del">
        <pc:chgData name="Stephen Situ" userId="55172eee-beec-4f9c-a5ff-0bb07d58f062" providerId="ADAL" clId="{27BF621A-8CE8-4FF9-91D0-37F0985A8FB9}" dt="2024-09-10T18:36:14.620" v="5332" actId="47"/>
        <pc:sldMkLst>
          <pc:docMk/>
          <pc:sldMk cId="1657251323" sldId="281"/>
        </pc:sldMkLst>
      </pc:sldChg>
      <pc:sldChg chg="del">
        <pc:chgData name="Stephen Situ" userId="55172eee-beec-4f9c-a5ff-0bb07d58f062" providerId="ADAL" clId="{27BF621A-8CE8-4FF9-91D0-37F0985A8FB9}" dt="2024-09-10T18:36:15.895" v="5333" actId="47"/>
        <pc:sldMkLst>
          <pc:docMk/>
          <pc:sldMk cId="3733351691" sldId="282"/>
        </pc:sldMkLst>
      </pc:sldChg>
      <pc:sldChg chg="addSp delSp modSp new mod setBg">
        <pc:chgData name="Stephen Situ" userId="55172eee-beec-4f9c-a5ff-0bb07d58f062" providerId="ADAL" clId="{27BF621A-8CE8-4FF9-91D0-37F0985A8FB9}" dt="2024-09-17T13:29:50.302" v="7266" actId="113"/>
        <pc:sldMkLst>
          <pc:docMk/>
          <pc:sldMk cId="462850188" sldId="284"/>
        </pc:sldMkLst>
        <pc:spChg chg="mod">
          <ac:chgData name="Stephen Situ" userId="55172eee-beec-4f9c-a5ff-0bb07d58f062" providerId="ADAL" clId="{27BF621A-8CE8-4FF9-91D0-37F0985A8FB9}" dt="2024-09-17T13:29:50.302" v="7266" actId="113"/>
          <ac:spMkLst>
            <pc:docMk/>
            <pc:sldMk cId="462850188" sldId="284"/>
            <ac:spMk id="2" creationId="{B5135A5E-2515-1714-C1EF-6057E5BB5E35}"/>
          </ac:spMkLst>
        </pc:spChg>
        <pc:spChg chg="add del mod">
          <ac:chgData name="Stephen Situ" userId="55172eee-beec-4f9c-a5ff-0bb07d58f062" providerId="ADAL" clId="{27BF621A-8CE8-4FF9-91D0-37F0985A8FB9}" dt="2024-09-09T13:38:08.742" v="5226"/>
          <ac:spMkLst>
            <pc:docMk/>
            <pc:sldMk cId="462850188" sldId="284"/>
            <ac:spMk id="3" creationId="{58CB5023-4510-DD1A-E02B-CBAFC885BB8B}"/>
          </ac:spMkLst>
        </pc:spChg>
        <pc:spChg chg="add mod">
          <ac:chgData name="Stephen Situ" userId="55172eee-beec-4f9c-a5ff-0bb07d58f062" providerId="ADAL" clId="{27BF621A-8CE8-4FF9-91D0-37F0985A8FB9}" dt="2024-09-09T13:38:05.881" v="5224"/>
          <ac:spMkLst>
            <pc:docMk/>
            <pc:sldMk cId="462850188" sldId="284"/>
            <ac:spMk id="6" creationId="{E922F3C9-3482-484A-5464-1B1E4C4B8BB0}"/>
          </ac:spMkLst>
        </pc:spChg>
        <pc:spChg chg="add mod">
          <ac:chgData name="Stephen Situ" userId="55172eee-beec-4f9c-a5ff-0bb07d58f062" providerId="ADAL" clId="{27BF621A-8CE8-4FF9-91D0-37F0985A8FB9}" dt="2024-09-09T13:38:58.462" v="5243" actId="26606"/>
          <ac:spMkLst>
            <pc:docMk/>
            <pc:sldMk cId="462850188" sldId="284"/>
            <ac:spMk id="7" creationId="{B5F7F52E-1C82-5B79-F1F1-6D0A111BDB33}"/>
          </ac:spMkLst>
        </pc:spChg>
        <pc:spChg chg="add del">
          <ac:chgData name="Stephen Situ" userId="55172eee-beec-4f9c-a5ff-0bb07d58f062" providerId="ADAL" clId="{27BF621A-8CE8-4FF9-91D0-37F0985A8FB9}" dt="2024-09-09T13:38:58.462" v="5243" actId="26606"/>
          <ac:spMkLst>
            <pc:docMk/>
            <pc:sldMk cId="462850188" sldId="284"/>
            <ac:spMk id="12" creationId="{2EB492CD-616E-47F8-933B-5E2D952A0593}"/>
          </ac:spMkLst>
        </pc:spChg>
        <pc:spChg chg="add del">
          <ac:chgData name="Stephen Situ" userId="55172eee-beec-4f9c-a5ff-0bb07d58f062" providerId="ADAL" clId="{27BF621A-8CE8-4FF9-91D0-37F0985A8FB9}" dt="2024-09-09T13:38:58.462" v="5243" actId="26606"/>
          <ac:spMkLst>
            <pc:docMk/>
            <pc:sldMk cId="462850188" sldId="284"/>
            <ac:spMk id="14" creationId="{59383CF9-23B5-4335-9B21-1791C4CF1C75}"/>
          </ac:spMkLst>
        </pc:spChg>
        <pc:spChg chg="add del">
          <ac:chgData name="Stephen Situ" userId="55172eee-beec-4f9c-a5ff-0bb07d58f062" providerId="ADAL" clId="{27BF621A-8CE8-4FF9-91D0-37F0985A8FB9}" dt="2024-09-09T13:38:58.462" v="5243" actId="26606"/>
          <ac:spMkLst>
            <pc:docMk/>
            <pc:sldMk cId="462850188" sldId="284"/>
            <ac:spMk id="16" creationId="{0007FE00-9498-4706-B255-6437B0252C02}"/>
          </ac:spMkLst>
        </pc:spChg>
        <pc:spChg chg="add del">
          <ac:chgData name="Stephen Situ" userId="55172eee-beec-4f9c-a5ff-0bb07d58f062" providerId="ADAL" clId="{27BF621A-8CE8-4FF9-91D0-37F0985A8FB9}" dt="2024-09-09T13:38:58.462" v="5243" actId="26606"/>
          <ac:spMkLst>
            <pc:docMk/>
            <pc:sldMk cId="462850188" sldId="284"/>
            <ac:spMk id="21" creationId="{2EB492CD-616E-47F8-933B-5E2D952A0593}"/>
          </ac:spMkLst>
        </pc:spChg>
        <pc:spChg chg="add del">
          <ac:chgData name="Stephen Situ" userId="55172eee-beec-4f9c-a5ff-0bb07d58f062" providerId="ADAL" clId="{27BF621A-8CE8-4FF9-91D0-37F0985A8FB9}" dt="2024-09-09T13:38:58.462" v="5243" actId="26606"/>
          <ac:spMkLst>
            <pc:docMk/>
            <pc:sldMk cId="462850188" sldId="284"/>
            <ac:spMk id="23" creationId="{59383CF9-23B5-4335-9B21-1791C4CF1C75}"/>
          </ac:spMkLst>
        </pc:spChg>
        <pc:spChg chg="add del">
          <ac:chgData name="Stephen Situ" userId="55172eee-beec-4f9c-a5ff-0bb07d58f062" providerId="ADAL" clId="{27BF621A-8CE8-4FF9-91D0-37F0985A8FB9}" dt="2024-09-09T13:38:58.462" v="5243" actId="26606"/>
          <ac:spMkLst>
            <pc:docMk/>
            <pc:sldMk cId="462850188" sldId="284"/>
            <ac:spMk id="25" creationId="{0007FE00-9498-4706-B255-6437B0252C02}"/>
          </ac:spMkLst>
        </pc:spChg>
        <pc:picChg chg="add mod">
          <ac:chgData name="Stephen Situ" userId="55172eee-beec-4f9c-a5ff-0bb07d58f062" providerId="ADAL" clId="{27BF621A-8CE8-4FF9-91D0-37F0985A8FB9}" dt="2024-09-09T13:38:17.651" v="5229" actId="26606"/>
          <ac:picMkLst>
            <pc:docMk/>
            <pc:sldMk cId="462850188" sldId="284"/>
            <ac:picMk id="5" creationId="{3D36FE9C-EE4A-5CCE-9B0D-C641EC74A36D}"/>
          </ac:picMkLst>
        </pc:picChg>
      </pc:sldChg>
      <pc:sldChg chg="addSp delSp modSp new del mod setBg">
        <pc:chgData name="Stephen Situ" userId="55172eee-beec-4f9c-a5ff-0bb07d58f062" providerId="ADAL" clId="{27BF621A-8CE8-4FF9-91D0-37F0985A8FB9}" dt="2024-09-10T19:26:28.183" v="5829" actId="47"/>
        <pc:sldMkLst>
          <pc:docMk/>
          <pc:sldMk cId="2910329317" sldId="285"/>
        </pc:sldMkLst>
        <pc:spChg chg="mod">
          <ac:chgData name="Stephen Situ" userId="55172eee-beec-4f9c-a5ff-0bb07d58f062" providerId="ADAL" clId="{27BF621A-8CE8-4FF9-91D0-37F0985A8FB9}" dt="2024-09-10T18:54:45.965" v="5501" actId="113"/>
          <ac:spMkLst>
            <pc:docMk/>
            <pc:sldMk cId="2910329317" sldId="285"/>
            <ac:spMk id="2" creationId="{AE1B15DD-5390-6A3B-ED96-37A410C91CBE}"/>
          </ac:spMkLst>
        </pc:spChg>
        <pc:spChg chg="del mod">
          <ac:chgData name="Stephen Situ" userId="55172eee-beec-4f9c-a5ff-0bb07d58f062" providerId="ADAL" clId="{27BF621A-8CE8-4FF9-91D0-37F0985A8FB9}" dt="2024-09-10T18:45:37.745" v="5449" actId="478"/>
          <ac:spMkLst>
            <pc:docMk/>
            <pc:sldMk cId="2910329317" sldId="285"/>
            <ac:spMk id="3" creationId="{E6E91B07-E893-7ADC-0664-7DCFD4B693D9}"/>
          </ac:spMkLst>
        </pc:spChg>
        <pc:spChg chg="add">
          <ac:chgData name="Stephen Situ" userId="55172eee-beec-4f9c-a5ff-0bb07d58f062" providerId="ADAL" clId="{27BF621A-8CE8-4FF9-91D0-37F0985A8FB9}" dt="2024-09-10T18:44:54.718" v="5428"/>
          <ac:spMkLst>
            <pc:docMk/>
            <pc:sldMk cId="2910329317" sldId="285"/>
            <ac:spMk id="4" creationId="{FDF6583C-EA11-363A-0985-1D8771924B39}"/>
          </ac:spMkLst>
        </pc:spChg>
        <pc:spChg chg="add">
          <ac:chgData name="Stephen Situ" userId="55172eee-beec-4f9c-a5ff-0bb07d58f062" providerId="ADAL" clId="{27BF621A-8CE8-4FF9-91D0-37F0985A8FB9}" dt="2024-09-10T18:44:58.148" v="5432"/>
          <ac:spMkLst>
            <pc:docMk/>
            <pc:sldMk cId="2910329317" sldId="285"/>
            <ac:spMk id="5" creationId="{A4FAB506-BF22-E485-97F4-87B4F8F8C425}"/>
          </ac:spMkLst>
        </pc:spChg>
        <pc:spChg chg="add">
          <ac:chgData name="Stephen Situ" userId="55172eee-beec-4f9c-a5ff-0bb07d58f062" providerId="ADAL" clId="{27BF621A-8CE8-4FF9-91D0-37F0985A8FB9}" dt="2024-09-10T18:45:12.389" v="5440"/>
          <ac:spMkLst>
            <pc:docMk/>
            <pc:sldMk cId="2910329317" sldId="285"/>
            <ac:spMk id="6" creationId="{328AED22-4C6F-7025-C98A-CBF2FFF01B4B}"/>
          </ac:spMkLst>
        </pc:spChg>
        <pc:spChg chg="add">
          <ac:chgData name="Stephen Situ" userId="55172eee-beec-4f9c-a5ff-0bb07d58f062" providerId="ADAL" clId="{27BF621A-8CE8-4FF9-91D0-37F0985A8FB9}" dt="2024-09-10T18:45:31.971" v="5447"/>
          <ac:spMkLst>
            <pc:docMk/>
            <pc:sldMk cId="2910329317" sldId="285"/>
            <ac:spMk id="7" creationId="{4EDBA9E0-A955-5165-C924-F0A59C75980D}"/>
          </ac:spMkLst>
        </pc:spChg>
        <pc:spChg chg="add del mod">
          <ac:chgData name="Stephen Situ" userId="55172eee-beec-4f9c-a5ff-0bb07d58f062" providerId="ADAL" clId="{27BF621A-8CE8-4FF9-91D0-37F0985A8FB9}" dt="2024-09-10T18:45:42.899" v="5451"/>
          <ac:spMkLst>
            <pc:docMk/>
            <pc:sldMk cId="2910329317" sldId="285"/>
            <ac:spMk id="9" creationId="{6CAD8C43-19A5-7089-D94A-6BF747193C15}"/>
          </ac:spMkLst>
        </pc:spChg>
        <pc:spChg chg="add del mod">
          <ac:chgData name="Stephen Situ" userId="55172eee-beec-4f9c-a5ff-0bb07d58f062" providerId="ADAL" clId="{27BF621A-8CE8-4FF9-91D0-37F0985A8FB9}" dt="2024-09-10T18:45:43.679" v="5453"/>
          <ac:spMkLst>
            <pc:docMk/>
            <pc:sldMk cId="2910329317" sldId="285"/>
            <ac:spMk id="10" creationId="{098C66BB-CA5E-0C6F-F009-6BAA829D354B}"/>
          </ac:spMkLst>
        </pc:spChg>
        <pc:spChg chg="add del mod">
          <ac:chgData name="Stephen Situ" userId="55172eee-beec-4f9c-a5ff-0bb07d58f062" providerId="ADAL" clId="{27BF621A-8CE8-4FF9-91D0-37F0985A8FB9}" dt="2024-09-10T18:46:09.197" v="5462" actId="26606"/>
          <ac:spMkLst>
            <pc:docMk/>
            <pc:sldMk cId="2910329317" sldId="285"/>
            <ac:spMk id="11" creationId="{D43CF09E-2929-A023-34ED-4D1B5C976EA3}"/>
          </ac:spMkLst>
        </pc:spChg>
        <pc:spChg chg="add del">
          <ac:chgData name="Stephen Situ" userId="55172eee-beec-4f9c-a5ff-0bb07d58f062" providerId="ADAL" clId="{27BF621A-8CE8-4FF9-91D0-37F0985A8FB9}" dt="2024-09-10T18:46:05.965" v="5459" actId="26606"/>
          <ac:spMkLst>
            <pc:docMk/>
            <pc:sldMk cId="2910329317" sldId="285"/>
            <ac:spMk id="17" creationId="{345A976A-8DE3-4B67-B94B-2044FDD12899}"/>
          </ac:spMkLst>
        </pc:spChg>
        <pc:spChg chg="add del">
          <ac:chgData name="Stephen Situ" userId="55172eee-beec-4f9c-a5ff-0bb07d58f062" providerId="ADAL" clId="{27BF621A-8CE8-4FF9-91D0-37F0985A8FB9}" dt="2024-09-10T18:46:05.965" v="5459" actId="26606"/>
          <ac:spMkLst>
            <pc:docMk/>
            <pc:sldMk cId="2910329317" sldId="285"/>
            <ac:spMk id="19" creationId="{6EAAA1B9-2DDB-49C9-A037-A523D2F13C15}"/>
          </ac:spMkLst>
        </pc:spChg>
        <pc:spChg chg="add del">
          <ac:chgData name="Stephen Situ" userId="55172eee-beec-4f9c-a5ff-0bb07d58f062" providerId="ADAL" clId="{27BF621A-8CE8-4FF9-91D0-37F0985A8FB9}" dt="2024-09-10T18:48:51.879" v="5482" actId="26606"/>
          <ac:spMkLst>
            <pc:docMk/>
            <pc:sldMk cId="2910329317" sldId="285"/>
            <ac:spMk id="24" creationId="{D5B0017B-2ECA-49AF-B397-DC140825DF8D}"/>
          </ac:spMkLst>
        </pc:spChg>
        <pc:spChg chg="add del">
          <ac:chgData name="Stephen Situ" userId="55172eee-beec-4f9c-a5ff-0bb07d58f062" providerId="ADAL" clId="{27BF621A-8CE8-4FF9-91D0-37F0985A8FB9}" dt="2024-09-10T18:46:09.182" v="5461" actId="26606"/>
          <ac:spMkLst>
            <pc:docMk/>
            <pc:sldMk cId="2910329317" sldId="285"/>
            <ac:spMk id="33" creationId="{9F7D5CDA-D291-4307-BF55-1381FED29634}"/>
          </ac:spMkLst>
        </pc:spChg>
        <pc:spChg chg="add del">
          <ac:chgData name="Stephen Situ" userId="55172eee-beec-4f9c-a5ff-0bb07d58f062" providerId="ADAL" clId="{27BF621A-8CE8-4FF9-91D0-37F0985A8FB9}" dt="2024-09-10T18:46:09.182" v="5461" actId="26606"/>
          <ac:spMkLst>
            <pc:docMk/>
            <pc:sldMk cId="2910329317" sldId="285"/>
            <ac:spMk id="34" creationId="{D43CF09E-2929-A023-34ED-4D1B5C976EA3}"/>
          </ac:spMkLst>
        </pc:spChg>
        <pc:spChg chg="add del">
          <ac:chgData name="Stephen Situ" userId="55172eee-beec-4f9c-a5ff-0bb07d58f062" providerId="ADAL" clId="{27BF621A-8CE8-4FF9-91D0-37F0985A8FB9}" dt="2024-09-10T18:48:51.879" v="5482" actId="26606"/>
          <ac:spMkLst>
            <pc:docMk/>
            <pc:sldMk cId="2910329317" sldId="285"/>
            <ac:spMk id="37" creationId="{56E9B3E6-E277-4D68-BA48-9CB43FFBD6E2}"/>
          </ac:spMkLst>
        </pc:spChg>
        <pc:spChg chg="add del">
          <ac:chgData name="Stephen Situ" userId="55172eee-beec-4f9c-a5ff-0bb07d58f062" providerId="ADAL" clId="{27BF621A-8CE8-4FF9-91D0-37F0985A8FB9}" dt="2024-09-10T18:48:51.801" v="5481" actId="26606"/>
          <ac:spMkLst>
            <pc:docMk/>
            <pc:sldMk cId="2910329317" sldId="285"/>
            <ac:spMk id="45" creationId="{058A14AF-9FB5-4CC7-BA35-E8E85D3EDF0E}"/>
          </ac:spMkLst>
        </pc:spChg>
        <pc:spChg chg="add del">
          <ac:chgData name="Stephen Situ" userId="55172eee-beec-4f9c-a5ff-0bb07d58f062" providerId="ADAL" clId="{27BF621A-8CE8-4FF9-91D0-37F0985A8FB9}" dt="2024-09-10T18:48:51.801" v="5481" actId="26606"/>
          <ac:spMkLst>
            <pc:docMk/>
            <pc:sldMk cId="2910329317" sldId="285"/>
            <ac:spMk id="47" creationId="{3A9A4357-BD1D-4622-A4FE-766E6AB8DE84}"/>
          </ac:spMkLst>
        </pc:spChg>
        <pc:spChg chg="add del">
          <ac:chgData name="Stephen Situ" userId="55172eee-beec-4f9c-a5ff-0bb07d58f062" providerId="ADAL" clId="{27BF621A-8CE8-4FF9-91D0-37F0985A8FB9}" dt="2024-09-10T18:48:51.801" v="5481" actId="26606"/>
          <ac:spMkLst>
            <pc:docMk/>
            <pc:sldMk cId="2910329317" sldId="285"/>
            <ac:spMk id="49" creationId="{E659831F-0D9A-4C63-9EBB-8435B85A440F}"/>
          </ac:spMkLst>
        </pc:spChg>
        <pc:spChg chg="add del">
          <ac:chgData name="Stephen Situ" userId="55172eee-beec-4f9c-a5ff-0bb07d58f062" providerId="ADAL" clId="{27BF621A-8CE8-4FF9-91D0-37F0985A8FB9}" dt="2024-09-10T18:48:51.801" v="5481" actId="26606"/>
          <ac:spMkLst>
            <pc:docMk/>
            <pc:sldMk cId="2910329317" sldId="285"/>
            <ac:spMk id="51" creationId="{E6995CE5-F890-4ABA-82A2-26507CE8D2A3}"/>
          </ac:spMkLst>
        </pc:spChg>
        <pc:spChg chg="add del">
          <ac:chgData name="Stephen Situ" userId="55172eee-beec-4f9c-a5ff-0bb07d58f062" providerId="ADAL" clId="{27BF621A-8CE8-4FF9-91D0-37F0985A8FB9}" dt="2024-09-10T18:50:43.770" v="5497" actId="26606"/>
          <ac:spMkLst>
            <pc:docMk/>
            <pc:sldMk cId="2910329317" sldId="285"/>
            <ac:spMk id="53" creationId="{058A14AF-9FB5-4CC7-BA35-E8E85D3EDF0E}"/>
          </ac:spMkLst>
        </pc:spChg>
        <pc:spChg chg="add del">
          <ac:chgData name="Stephen Situ" userId="55172eee-beec-4f9c-a5ff-0bb07d58f062" providerId="ADAL" clId="{27BF621A-8CE8-4FF9-91D0-37F0985A8FB9}" dt="2024-09-10T18:50:43.770" v="5497" actId="26606"/>
          <ac:spMkLst>
            <pc:docMk/>
            <pc:sldMk cId="2910329317" sldId="285"/>
            <ac:spMk id="54" creationId="{3A9A4357-BD1D-4622-A4FE-766E6AB8DE84}"/>
          </ac:spMkLst>
        </pc:spChg>
        <pc:spChg chg="add del">
          <ac:chgData name="Stephen Situ" userId="55172eee-beec-4f9c-a5ff-0bb07d58f062" providerId="ADAL" clId="{27BF621A-8CE8-4FF9-91D0-37F0985A8FB9}" dt="2024-09-10T18:50:43.770" v="5497" actId="26606"/>
          <ac:spMkLst>
            <pc:docMk/>
            <pc:sldMk cId="2910329317" sldId="285"/>
            <ac:spMk id="55" creationId="{E659831F-0D9A-4C63-9EBB-8435B85A440F}"/>
          </ac:spMkLst>
        </pc:spChg>
        <pc:spChg chg="add del">
          <ac:chgData name="Stephen Situ" userId="55172eee-beec-4f9c-a5ff-0bb07d58f062" providerId="ADAL" clId="{27BF621A-8CE8-4FF9-91D0-37F0985A8FB9}" dt="2024-09-10T18:50:43.770" v="5497" actId="26606"/>
          <ac:spMkLst>
            <pc:docMk/>
            <pc:sldMk cId="2910329317" sldId="285"/>
            <ac:spMk id="56" creationId="{E6995CE5-F890-4ABA-82A2-26507CE8D2A3}"/>
          </ac:spMkLst>
        </pc:spChg>
        <pc:spChg chg="add del">
          <ac:chgData name="Stephen Situ" userId="55172eee-beec-4f9c-a5ff-0bb07d58f062" providerId="ADAL" clId="{27BF621A-8CE8-4FF9-91D0-37F0985A8FB9}" dt="2024-09-10T18:50:40.039" v="5492" actId="26606"/>
          <ac:spMkLst>
            <pc:docMk/>
            <pc:sldMk cId="2910329317" sldId="285"/>
            <ac:spMk id="61" creationId="{058A14AF-9FB5-4CC7-BA35-E8E85D3EDF0E}"/>
          </ac:spMkLst>
        </pc:spChg>
        <pc:spChg chg="add del">
          <ac:chgData name="Stephen Situ" userId="55172eee-beec-4f9c-a5ff-0bb07d58f062" providerId="ADAL" clId="{27BF621A-8CE8-4FF9-91D0-37F0985A8FB9}" dt="2024-09-10T18:50:40.039" v="5492" actId="26606"/>
          <ac:spMkLst>
            <pc:docMk/>
            <pc:sldMk cId="2910329317" sldId="285"/>
            <ac:spMk id="63" creationId="{3A9A4357-BD1D-4622-A4FE-766E6AB8DE84}"/>
          </ac:spMkLst>
        </pc:spChg>
        <pc:spChg chg="add del">
          <ac:chgData name="Stephen Situ" userId="55172eee-beec-4f9c-a5ff-0bb07d58f062" providerId="ADAL" clId="{27BF621A-8CE8-4FF9-91D0-37F0985A8FB9}" dt="2024-09-10T18:50:40.039" v="5492" actId="26606"/>
          <ac:spMkLst>
            <pc:docMk/>
            <pc:sldMk cId="2910329317" sldId="285"/>
            <ac:spMk id="65" creationId="{E659831F-0D9A-4C63-9EBB-8435B85A440F}"/>
          </ac:spMkLst>
        </pc:spChg>
        <pc:spChg chg="add del">
          <ac:chgData name="Stephen Situ" userId="55172eee-beec-4f9c-a5ff-0bb07d58f062" providerId="ADAL" clId="{27BF621A-8CE8-4FF9-91D0-37F0985A8FB9}" dt="2024-09-10T18:50:40.039" v="5492" actId="26606"/>
          <ac:spMkLst>
            <pc:docMk/>
            <pc:sldMk cId="2910329317" sldId="285"/>
            <ac:spMk id="67" creationId="{E6995CE5-F890-4ABA-82A2-26507CE8D2A3}"/>
          </ac:spMkLst>
        </pc:spChg>
        <pc:spChg chg="add del">
          <ac:chgData name="Stephen Situ" userId="55172eee-beec-4f9c-a5ff-0bb07d58f062" providerId="ADAL" clId="{27BF621A-8CE8-4FF9-91D0-37F0985A8FB9}" dt="2024-09-10T18:50:42.723" v="5494" actId="26606"/>
          <ac:spMkLst>
            <pc:docMk/>
            <pc:sldMk cId="2910329317" sldId="285"/>
            <ac:spMk id="69" creationId="{058A14AF-9FB5-4CC7-BA35-E8E85D3EDF0E}"/>
          </ac:spMkLst>
        </pc:spChg>
        <pc:spChg chg="add del">
          <ac:chgData name="Stephen Situ" userId="55172eee-beec-4f9c-a5ff-0bb07d58f062" providerId="ADAL" clId="{27BF621A-8CE8-4FF9-91D0-37F0985A8FB9}" dt="2024-09-10T18:50:42.723" v="5494" actId="26606"/>
          <ac:spMkLst>
            <pc:docMk/>
            <pc:sldMk cId="2910329317" sldId="285"/>
            <ac:spMk id="70" creationId="{3A9A4357-BD1D-4622-A4FE-766E6AB8DE84}"/>
          </ac:spMkLst>
        </pc:spChg>
        <pc:spChg chg="add del">
          <ac:chgData name="Stephen Situ" userId="55172eee-beec-4f9c-a5ff-0bb07d58f062" providerId="ADAL" clId="{27BF621A-8CE8-4FF9-91D0-37F0985A8FB9}" dt="2024-09-10T18:50:42.723" v="5494" actId="26606"/>
          <ac:spMkLst>
            <pc:docMk/>
            <pc:sldMk cId="2910329317" sldId="285"/>
            <ac:spMk id="71" creationId="{E659831F-0D9A-4C63-9EBB-8435B85A440F}"/>
          </ac:spMkLst>
        </pc:spChg>
        <pc:spChg chg="add del">
          <ac:chgData name="Stephen Situ" userId="55172eee-beec-4f9c-a5ff-0bb07d58f062" providerId="ADAL" clId="{27BF621A-8CE8-4FF9-91D0-37F0985A8FB9}" dt="2024-09-10T18:50:42.723" v="5494" actId="26606"/>
          <ac:spMkLst>
            <pc:docMk/>
            <pc:sldMk cId="2910329317" sldId="285"/>
            <ac:spMk id="72" creationId="{E6995CE5-F890-4ABA-82A2-26507CE8D2A3}"/>
          </ac:spMkLst>
        </pc:spChg>
        <pc:spChg chg="add del">
          <ac:chgData name="Stephen Situ" userId="55172eee-beec-4f9c-a5ff-0bb07d58f062" providerId="ADAL" clId="{27BF621A-8CE8-4FF9-91D0-37F0985A8FB9}" dt="2024-09-10T18:50:43.759" v="5496" actId="26606"/>
          <ac:spMkLst>
            <pc:docMk/>
            <pc:sldMk cId="2910329317" sldId="285"/>
            <ac:spMk id="74" creationId="{058A14AF-9FB5-4CC7-BA35-E8E85D3EDF0E}"/>
          </ac:spMkLst>
        </pc:spChg>
        <pc:spChg chg="add del">
          <ac:chgData name="Stephen Situ" userId="55172eee-beec-4f9c-a5ff-0bb07d58f062" providerId="ADAL" clId="{27BF621A-8CE8-4FF9-91D0-37F0985A8FB9}" dt="2024-09-10T18:50:43.759" v="5496" actId="26606"/>
          <ac:spMkLst>
            <pc:docMk/>
            <pc:sldMk cId="2910329317" sldId="285"/>
            <ac:spMk id="75" creationId="{3A9A4357-BD1D-4622-A4FE-766E6AB8DE84}"/>
          </ac:spMkLst>
        </pc:spChg>
        <pc:spChg chg="add del">
          <ac:chgData name="Stephen Situ" userId="55172eee-beec-4f9c-a5ff-0bb07d58f062" providerId="ADAL" clId="{27BF621A-8CE8-4FF9-91D0-37F0985A8FB9}" dt="2024-09-10T18:50:43.759" v="5496" actId="26606"/>
          <ac:spMkLst>
            <pc:docMk/>
            <pc:sldMk cId="2910329317" sldId="285"/>
            <ac:spMk id="76" creationId="{E659831F-0D9A-4C63-9EBB-8435B85A440F}"/>
          </ac:spMkLst>
        </pc:spChg>
        <pc:spChg chg="add del">
          <ac:chgData name="Stephen Situ" userId="55172eee-beec-4f9c-a5ff-0bb07d58f062" providerId="ADAL" clId="{27BF621A-8CE8-4FF9-91D0-37F0985A8FB9}" dt="2024-09-10T18:50:43.759" v="5496" actId="26606"/>
          <ac:spMkLst>
            <pc:docMk/>
            <pc:sldMk cId="2910329317" sldId="285"/>
            <ac:spMk id="77" creationId="{E6995CE5-F890-4ABA-82A2-26507CE8D2A3}"/>
          </ac:spMkLst>
        </pc:spChg>
        <pc:spChg chg="add">
          <ac:chgData name="Stephen Situ" userId="55172eee-beec-4f9c-a5ff-0bb07d58f062" providerId="ADAL" clId="{27BF621A-8CE8-4FF9-91D0-37F0985A8FB9}" dt="2024-09-10T18:50:43.770" v="5497" actId="26606"/>
          <ac:spMkLst>
            <pc:docMk/>
            <pc:sldMk cId="2910329317" sldId="285"/>
            <ac:spMk id="79" creationId="{058A14AF-9FB5-4CC7-BA35-E8E85D3EDF0E}"/>
          </ac:spMkLst>
        </pc:spChg>
        <pc:spChg chg="add">
          <ac:chgData name="Stephen Situ" userId="55172eee-beec-4f9c-a5ff-0bb07d58f062" providerId="ADAL" clId="{27BF621A-8CE8-4FF9-91D0-37F0985A8FB9}" dt="2024-09-10T18:50:43.770" v="5497" actId="26606"/>
          <ac:spMkLst>
            <pc:docMk/>
            <pc:sldMk cId="2910329317" sldId="285"/>
            <ac:spMk id="80" creationId="{3A9A4357-BD1D-4622-A4FE-766E6AB8DE84}"/>
          </ac:spMkLst>
        </pc:spChg>
        <pc:spChg chg="add">
          <ac:chgData name="Stephen Situ" userId="55172eee-beec-4f9c-a5ff-0bb07d58f062" providerId="ADAL" clId="{27BF621A-8CE8-4FF9-91D0-37F0985A8FB9}" dt="2024-09-10T18:50:43.770" v="5497" actId="26606"/>
          <ac:spMkLst>
            <pc:docMk/>
            <pc:sldMk cId="2910329317" sldId="285"/>
            <ac:spMk id="81" creationId="{E659831F-0D9A-4C63-9EBB-8435B85A440F}"/>
          </ac:spMkLst>
        </pc:spChg>
        <pc:spChg chg="add">
          <ac:chgData name="Stephen Situ" userId="55172eee-beec-4f9c-a5ff-0bb07d58f062" providerId="ADAL" clId="{27BF621A-8CE8-4FF9-91D0-37F0985A8FB9}" dt="2024-09-10T18:50:43.770" v="5497" actId="26606"/>
          <ac:spMkLst>
            <pc:docMk/>
            <pc:sldMk cId="2910329317" sldId="285"/>
            <ac:spMk id="82" creationId="{E6995CE5-F890-4ABA-82A2-26507CE8D2A3}"/>
          </ac:spMkLst>
        </pc:spChg>
        <pc:grpChg chg="add del">
          <ac:chgData name="Stephen Situ" userId="55172eee-beec-4f9c-a5ff-0bb07d58f062" providerId="ADAL" clId="{27BF621A-8CE8-4FF9-91D0-37F0985A8FB9}" dt="2024-09-10T18:46:05.965" v="5459" actId="26606"/>
          <ac:grpSpMkLst>
            <pc:docMk/>
            <pc:sldMk cId="2910329317" sldId="285"/>
            <ac:grpSpMk id="21" creationId="{76566969-F813-4CC5-B3E9-363D85B55C3B}"/>
          </ac:grpSpMkLst>
        </pc:grpChg>
        <pc:grpChg chg="add del">
          <ac:chgData name="Stephen Situ" userId="55172eee-beec-4f9c-a5ff-0bb07d58f062" providerId="ADAL" clId="{27BF621A-8CE8-4FF9-91D0-37F0985A8FB9}" dt="2024-09-10T18:46:05.965" v="5459" actId="26606"/>
          <ac:grpSpMkLst>
            <pc:docMk/>
            <pc:sldMk cId="2910329317" sldId="285"/>
            <ac:grpSpMk id="27" creationId="{0217D733-97B6-4C43-AF0C-5E3CB0EA132A}"/>
          </ac:grpSpMkLst>
        </pc:grpChg>
        <pc:grpChg chg="add del">
          <ac:chgData name="Stephen Situ" userId="55172eee-beec-4f9c-a5ff-0bb07d58f062" providerId="ADAL" clId="{27BF621A-8CE8-4FF9-91D0-37F0985A8FB9}" dt="2024-09-10T18:48:51.879" v="5482" actId="26606"/>
          <ac:grpSpMkLst>
            <pc:docMk/>
            <pc:sldMk cId="2910329317" sldId="285"/>
            <ac:grpSpMk id="38" creationId="{AE1C45F0-260A-458C-96ED-C1F6D2151219}"/>
          </ac:grpSpMkLst>
        </pc:grpChg>
        <pc:graphicFrameChg chg="add del">
          <ac:chgData name="Stephen Situ" userId="55172eee-beec-4f9c-a5ff-0bb07d58f062" providerId="ADAL" clId="{27BF621A-8CE8-4FF9-91D0-37F0985A8FB9}" dt="2024-09-10T18:46:05.965" v="5459" actId="26606"/>
          <ac:graphicFrameMkLst>
            <pc:docMk/>
            <pc:sldMk cId="2910329317" sldId="285"/>
            <ac:graphicFrameMk id="13" creationId="{6674107A-F62B-1C2A-A314-F4709F9ED044}"/>
          </ac:graphicFrameMkLst>
        </pc:graphicFrameChg>
        <pc:graphicFrameChg chg="add mod ord modGraphic">
          <ac:chgData name="Stephen Situ" userId="55172eee-beec-4f9c-a5ff-0bb07d58f062" providerId="ADAL" clId="{27BF621A-8CE8-4FF9-91D0-37F0985A8FB9}" dt="2024-09-10T18:50:43.770" v="5497" actId="26606"/>
          <ac:graphicFrameMkLst>
            <pc:docMk/>
            <pc:sldMk cId="2910329317" sldId="285"/>
            <ac:graphicFrameMk id="40" creationId="{0183482F-E54A-3519-C64E-23474632B738}"/>
          </ac:graphicFrameMkLst>
        </pc:graphicFrameChg>
        <pc:picChg chg="add del mod">
          <ac:chgData name="Stephen Situ" userId="55172eee-beec-4f9c-a5ff-0bb07d58f062" providerId="ADAL" clId="{27BF621A-8CE8-4FF9-91D0-37F0985A8FB9}" dt="2024-09-10T18:48:05.431" v="5475" actId="478"/>
          <ac:picMkLst>
            <pc:docMk/>
            <pc:sldMk cId="2910329317" sldId="285"/>
            <ac:picMk id="14" creationId="{C9E0CD64-827D-83CF-94B0-C423D8C43DE3}"/>
          </ac:picMkLst>
        </pc:picChg>
        <pc:picChg chg="add del mod">
          <ac:chgData name="Stephen Situ" userId="55172eee-beec-4f9c-a5ff-0bb07d58f062" providerId="ADAL" clId="{27BF621A-8CE8-4FF9-91D0-37F0985A8FB9}" dt="2024-09-10T18:50:02.672" v="5483" actId="478"/>
          <ac:picMkLst>
            <pc:docMk/>
            <pc:sldMk cId="2910329317" sldId="285"/>
            <ac:picMk id="16" creationId="{0C9A9829-B751-B647-60C3-3DB42F2DF6B7}"/>
          </ac:picMkLst>
        </pc:picChg>
        <pc:picChg chg="add mod">
          <ac:chgData name="Stephen Situ" userId="55172eee-beec-4f9c-a5ff-0bb07d58f062" providerId="ADAL" clId="{27BF621A-8CE8-4FF9-91D0-37F0985A8FB9}" dt="2024-09-10T18:50:43.770" v="5497" actId="26606"/>
          <ac:picMkLst>
            <pc:docMk/>
            <pc:sldMk cId="2910329317" sldId="285"/>
            <ac:picMk id="32" creationId="{5C46A282-E00A-3608-8C46-75057A80B74D}"/>
          </ac:picMkLst>
        </pc:picChg>
        <pc:picChg chg="add del">
          <ac:chgData name="Stephen Situ" userId="55172eee-beec-4f9c-a5ff-0bb07d58f062" providerId="ADAL" clId="{27BF621A-8CE8-4FF9-91D0-37F0985A8FB9}" dt="2024-09-10T18:46:09.182" v="5461" actId="26606"/>
          <ac:picMkLst>
            <pc:docMk/>
            <pc:sldMk cId="2910329317" sldId="285"/>
            <ac:picMk id="35" creationId="{DBD10A22-8EC1-6333-B89C-9406844CF10B}"/>
          </ac:picMkLst>
        </pc:picChg>
        <pc:cxnChg chg="add del">
          <ac:chgData name="Stephen Situ" userId="55172eee-beec-4f9c-a5ff-0bb07d58f062" providerId="ADAL" clId="{27BF621A-8CE8-4FF9-91D0-37F0985A8FB9}" dt="2024-09-10T18:48:51.879" v="5482" actId="26606"/>
          <ac:cxnSpMkLst>
            <pc:docMk/>
            <pc:sldMk cId="2910329317" sldId="285"/>
            <ac:cxnSpMk id="26" creationId="{6CF1BAF6-AD41-4082-B212-8A1F9A2E8779}"/>
          </ac:cxnSpMkLst>
        </pc:cxnChg>
      </pc:sldChg>
      <pc:sldChg chg="addSp delSp modSp new mod ord setBg">
        <pc:chgData name="Stephen Situ" userId="55172eee-beec-4f9c-a5ff-0bb07d58f062" providerId="ADAL" clId="{27BF621A-8CE8-4FF9-91D0-37F0985A8FB9}" dt="2024-09-10T21:15:20.826" v="6423" actId="113"/>
        <pc:sldMkLst>
          <pc:docMk/>
          <pc:sldMk cId="2688492494" sldId="286"/>
        </pc:sldMkLst>
        <pc:spChg chg="mod">
          <ac:chgData name="Stephen Situ" userId="55172eee-beec-4f9c-a5ff-0bb07d58f062" providerId="ADAL" clId="{27BF621A-8CE8-4FF9-91D0-37F0985A8FB9}" dt="2024-09-10T21:15:20.826" v="6423" actId="113"/>
          <ac:spMkLst>
            <pc:docMk/>
            <pc:sldMk cId="2688492494" sldId="286"/>
            <ac:spMk id="2" creationId="{0D726F51-2197-C019-D250-3D9B79BB90CC}"/>
          </ac:spMkLst>
        </pc:spChg>
        <pc:spChg chg="del">
          <ac:chgData name="Stephen Situ" userId="55172eee-beec-4f9c-a5ff-0bb07d58f062" providerId="ADAL" clId="{27BF621A-8CE8-4FF9-91D0-37F0985A8FB9}" dt="2024-09-10T19:02:27.154" v="5515"/>
          <ac:spMkLst>
            <pc:docMk/>
            <pc:sldMk cId="2688492494" sldId="286"/>
            <ac:spMk id="3" creationId="{906B2969-F08B-DF76-DCF2-A8D83D21B99C}"/>
          </ac:spMkLst>
        </pc:spChg>
        <pc:spChg chg="add mod">
          <ac:chgData name="Stephen Situ" userId="55172eee-beec-4f9c-a5ff-0bb07d58f062" providerId="ADAL" clId="{27BF621A-8CE8-4FF9-91D0-37F0985A8FB9}" dt="2024-09-10T19:09:05.449" v="5735" actId="26606"/>
          <ac:spMkLst>
            <pc:docMk/>
            <pc:sldMk cId="2688492494" sldId="286"/>
            <ac:spMk id="4" creationId="{B5A75326-C3E2-DF5B-CE74-B1052C03DD29}"/>
          </ac:spMkLst>
        </pc:spChg>
        <pc:spChg chg="add mod">
          <ac:chgData name="Stephen Situ" userId="55172eee-beec-4f9c-a5ff-0bb07d58f062" providerId="ADAL" clId="{27BF621A-8CE8-4FF9-91D0-37F0985A8FB9}" dt="2024-09-10T19:02:53.885" v="5519" actId="767"/>
          <ac:spMkLst>
            <pc:docMk/>
            <pc:sldMk cId="2688492494" sldId="286"/>
            <ac:spMk id="5" creationId="{19F2D3E1-EF06-068E-E018-A0BFDD1F4D53}"/>
          </ac:spMkLst>
        </pc:spChg>
        <pc:spChg chg="add del">
          <ac:chgData name="Stephen Situ" userId="55172eee-beec-4f9c-a5ff-0bb07d58f062" providerId="ADAL" clId="{27BF621A-8CE8-4FF9-91D0-37F0985A8FB9}" dt="2024-09-10T19:09:05.449" v="5735" actId="26606"/>
          <ac:spMkLst>
            <pc:docMk/>
            <pc:sldMk cId="2688492494" sldId="286"/>
            <ac:spMk id="6" creationId="{B6CDA21F-E7AF-4C75-8395-33F58D5B0E45}"/>
          </ac:spMkLst>
        </pc:spChg>
        <pc:spChg chg="add del mod">
          <ac:chgData name="Stephen Situ" userId="55172eee-beec-4f9c-a5ff-0bb07d58f062" providerId="ADAL" clId="{27BF621A-8CE8-4FF9-91D0-37F0985A8FB9}" dt="2024-09-10T19:05:11.462" v="5706"/>
          <ac:spMkLst>
            <pc:docMk/>
            <pc:sldMk cId="2688492494" sldId="286"/>
            <ac:spMk id="10" creationId="{CBAC120A-47BE-CB50-F479-AB137C1684D2}"/>
          </ac:spMkLst>
        </pc:spChg>
        <pc:spChg chg="add del mod">
          <ac:chgData name="Stephen Situ" userId="55172eee-beec-4f9c-a5ff-0bb07d58f062" providerId="ADAL" clId="{27BF621A-8CE8-4FF9-91D0-37F0985A8FB9}" dt="2024-09-10T19:06:55.048" v="5725" actId="478"/>
          <ac:spMkLst>
            <pc:docMk/>
            <pc:sldMk cId="2688492494" sldId="286"/>
            <ac:spMk id="11" creationId="{49368D8C-0F37-776B-6A77-9C861E182207}"/>
          </ac:spMkLst>
        </pc:spChg>
        <pc:spChg chg="add del">
          <ac:chgData name="Stephen Situ" userId="55172eee-beec-4f9c-a5ff-0bb07d58f062" providerId="ADAL" clId="{27BF621A-8CE8-4FF9-91D0-37F0985A8FB9}" dt="2024-09-10T19:09:05.449" v="5735" actId="26606"/>
          <ac:spMkLst>
            <pc:docMk/>
            <pc:sldMk cId="2688492494" sldId="286"/>
            <ac:spMk id="16" creationId="{D5B0017B-2ECA-49AF-B397-DC140825DF8D}"/>
          </ac:spMkLst>
        </pc:spChg>
        <pc:spChg chg="add del">
          <ac:chgData name="Stephen Situ" userId="55172eee-beec-4f9c-a5ff-0bb07d58f062" providerId="ADAL" clId="{27BF621A-8CE8-4FF9-91D0-37F0985A8FB9}" dt="2024-09-10T19:09:05.435" v="5734" actId="26606"/>
          <ac:spMkLst>
            <pc:docMk/>
            <pc:sldMk cId="2688492494" sldId="286"/>
            <ac:spMk id="26" creationId="{DBC6133C-0615-4CE4-9132-37E609A9BDFA}"/>
          </ac:spMkLst>
        </pc:spChg>
        <pc:spChg chg="add del">
          <ac:chgData name="Stephen Situ" userId="55172eee-beec-4f9c-a5ff-0bb07d58f062" providerId="ADAL" clId="{27BF621A-8CE8-4FF9-91D0-37F0985A8FB9}" dt="2024-09-10T19:09:05.435" v="5734" actId="26606"/>
          <ac:spMkLst>
            <pc:docMk/>
            <pc:sldMk cId="2688492494" sldId="286"/>
            <ac:spMk id="28" creationId="{169CC832-2974-4E8D-90ED-3E2941BA7336}"/>
          </ac:spMkLst>
        </pc:spChg>
        <pc:spChg chg="add del">
          <ac:chgData name="Stephen Situ" userId="55172eee-beec-4f9c-a5ff-0bb07d58f062" providerId="ADAL" clId="{27BF621A-8CE8-4FF9-91D0-37F0985A8FB9}" dt="2024-09-10T19:09:05.435" v="5734" actId="26606"/>
          <ac:spMkLst>
            <pc:docMk/>
            <pc:sldMk cId="2688492494" sldId="286"/>
            <ac:spMk id="30" creationId="{55222F96-971A-4F90-B841-6BAB416C7AC1}"/>
          </ac:spMkLst>
        </pc:spChg>
        <pc:spChg chg="add del">
          <ac:chgData name="Stephen Situ" userId="55172eee-beec-4f9c-a5ff-0bb07d58f062" providerId="ADAL" clId="{27BF621A-8CE8-4FF9-91D0-37F0985A8FB9}" dt="2024-09-10T19:09:05.435" v="5734" actId="26606"/>
          <ac:spMkLst>
            <pc:docMk/>
            <pc:sldMk cId="2688492494" sldId="286"/>
            <ac:spMk id="32" creationId="{08980754-6F4B-43C9-B9BE-127B6BED6586}"/>
          </ac:spMkLst>
        </pc:spChg>
        <pc:spChg chg="add del">
          <ac:chgData name="Stephen Situ" userId="55172eee-beec-4f9c-a5ff-0bb07d58f062" providerId="ADAL" clId="{27BF621A-8CE8-4FF9-91D0-37F0985A8FB9}" dt="2024-09-10T19:09:05.435" v="5734" actId="26606"/>
          <ac:spMkLst>
            <pc:docMk/>
            <pc:sldMk cId="2688492494" sldId="286"/>
            <ac:spMk id="34" creationId="{2C1BBA94-3F40-40AA-8BB9-E69E25E537C1}"/>
          </ac:spMkLst>
        </pc:spChg>
        <pc:spChg chg="add">
          <ac:chgData name="Stephen Situ" userId="55172eee-beec-4f9c-a5ff-0bb07d58f062" providerId="ADAL" clId="{27BF621A-8CE8-4FF9-91D0-37F0985A8FB9}" dt="2024-09-10T19:09:05.449" v="5735" actId="26606"/>
          <ac:spMkLst>
            <pc:docMk/>
            <pc:sldMk cId="2688492494" sldId="286"/>
            <ac:spMk id="36" creationId="{19C9EAEA-39D0-4B0E-A0EB-51E7B26740B1}"/>
          </ac:spMkLst>
        </pc:spChg>
        <pc:spChg chg="add">
          <ac:chgData name="Stephen Situ" userId="55172eee-beec-4f9c-a5ff-0bb07d58f062" providerId="ADAL" clId="{27BF621A-8CE8-4FF9-91D0-37F0985A8FB9}" dt="2024-09-10T19:09:05.449" v="5735" actId="26606"/>
          <ac:spMkLst>
            <pc:docMk/>
            <pc:sldMk cId="2688492494" sldId="286"/>
            <ac:spMk id="37" creationId="{201CC55D-ED54-4C5C-95E6-10947BD1103B}"/>
          </ac:spMkLst>
        </pc:spChg>
        <pc:spChg chg="add">
          <ac:chgData name="Stephen Situ" userId="55172eee-beec-4f9c-a5ff-0bb07d58f062" providerId="ADAL" clId="{27BF621A-8CE8-4FF9-91D0-37F0985A8FB9}" dt="2024-09-10T19:09:05.449" v="5735" actId="26606"/>
          <ac:spMkLst>
            <pc:docMk/>
            <pc:sldMk cId="2688492494" sldId="286"/>
            <ac:spMk id="40" creationId="{3873B707-463F-40B0-8227-E8CC6C67EB25}"/>
          </ac:spMkLst>
        </pc:spChg>
        <pc:spChg chg="add">
          <ac:chgData name="Stephen Situ" userId="55172eee-beec-4f9c-a5ff-0bb07d58f062" providerId="ADAL" clId="{27BF621A-8CE8-4FF9-91D0-37F0985A8FB9}" dt="2024-09-10T19:09:05.449" v="5735" actId="26606"/>
          <ac:spMkLst>
            <pc:docMk/>
            <pc:sldMk cId="2688492494" sldId="286"/>
            <ac:spMk id="41" creationId="{C13237C8-E62C-4F0D-A318-BD6FB6C2D138}"/>
          </ac:spMkLst>
        </pc:spChg>
        <pc:grpChg chg="add del">
          <ac:chgData name="Stephen Situ" userId="55172eee-beec-4f9c-a5ff-0bb07d58f062" providerId="ADAL" clId="{27BF621A-8CE8-4FF9-91D0-37F0985A8FB9}" dt="2024-09-10T19:09:05.449" v="5735" actId="26606"/>
          <ac:grpSpMkLst>
            <pc:docMk/>
            <pc:sldMk cId="2688492494" sldId="286"/>
            <ac:grpSpMk id="8" creationId="{AE1C45F0-260A-458C-96ED-C1F6D2151219}"/>
          </ac:grpSpMkLst>
        </pc:grpChg>
        <pc:grpChg chg="add">
          <ac:chgData name="Stephen Situ" userId="55172eee-beec-4f9c-a5ff-0bb07d58f062" providerId="ADAL" clId="{27BF621A-8CE8-4FF9-91D0-37F0985A8FB9}" dt="2024-09-10T19:09:05.449" v="5735" actId="26606"/>
          <ac:grpSpMkLst>
            <pc:docMk/>
            <pc:sldMk cId="2688492494" sldId="286"/>
            <ac:grpSpMk id="38" creationId="{1DE889C7-FAD6-4397-98E2-05D503484459}"/>
          </ac:grpSpMkLst>
        </pc:grpChg>
        <pc:graphicFrameChg chg="add del">
          <ac:chgData name="Stephen Situ" userId="55172eee-beec-4f9c-a5ff-0bb07d58f062" providerId="ADAL" clId="{27BF621A-8CE8-4FF9-91D0-37F0985A8FB9}" dt="2024-09-10T19:06:03.983" v="5709" actId="26606"/>
          <ac:graphicFrameMkLst>
            <pc:docMk/>
            <pc:sldMk cId="2688492494" sldId="286"/>
            <ac:graphicFrameMk id="13" creationId="{905BDA85-EFD8-782C-98F8-E2063BBBDFF0}"/>
          </ac:graphicFrameMkLst>
        </pc:graphicFrameChg>
        <pc:graphicFrameChg chg="add del">
          <ac:chgData name="Stephen Situ" userId="55172eee-beec-4f9c-a5ff-0bb07d58f062" providerId="ADAL" clId="{27BF621A-8CE8-4FF9-91D0-37F0985A8FB9}" dt="2024-09-10T19:06:33.043" v="5719" actId="26606"/>
          <ac:graphicFrameMkLst>
            <pc:docMk/>
            <pc:sldMk cId="2688492494" sldId="286"/>
            <ac:graphicFrameMk id="14" creationId="{BF326FEB-A541-2757-AC46-03BA4E3229CF}"/>
          </ac:graphicFrameMkLst>
        </pc:graphicFrameChg>
        <pc:graphicFrameChg chg="add del mod">
          <ac:chgData name="Stephen Situ" userId="55172eee-beec-4f9c-a5ff-0bb07d58f062" providerId="ADAL" clId="{27BF621A-8CE8-4FF9-91D0-37F0985A8FB9}" dt="2024-09-10T19:06:12.994" v="5715" actId="26606"/>
          <ac:graphicFrameMkLst>
            <pc:docMk/>
            <pc:sldMk cId="2688492494" sldId="286"/>
            <ac:graphicFrameMk id="15" creationId="{B1EC55A1-8136-F6A1-0A45-17325CEAF49E}"/>
          </ac:graphicFrameMkLst>
        </pc:graphicFrameChg>
        <pc:picChg chg="add del">
          <ac:chgData name="Stephen Situ" userId="55172eee-beec-4f9c-a5ff-0bb07d58f062" providerId="ADAL" clId="{27BF621A-8CE8-4FF9-91D0-37F0985A8FB9}" dt="2024-09-10T19:02:52.577" v="5518" actId="22"/>
          <ac:picMkLst>
            <pc:docMk/>
            <pc:sldMk cId="2688492494" sldId="286"/>
            <ac:picMk id="7" creationId="{A617017B-E9A1-DD49-5B3A-ABB34AD2DCBC}"/>
          </ac:picMkLst>
        </pc:picChg>
        <pc:picChg chg="add del mod">
          <ac:chgData name="Stephen Situ" userId="55172eee-beec-4f9c-a5ff-0bb07d58f062" providerId="ADAL" clId="{27BF621A-8CE8-4FF9-91D0-37F0985A8FB9}" dt="2024-09-10T19:06:55.602" v="5726" actId="478"/>
          <ac:picMkLst>
            <pc:docMk/>
            <pc:sldMk cId="2688492494" sldId="286"/>
            <ac:picMk id="9" creationId="{5A103F14-F7E7-1FFE-DABF-698A86884CA5}"/>
          </ac:picMkLst>
        </pc:picChg>
        <pc:picChg chg="add mod">
          <ac:chgData name="Stephen Situ" userId="55172eee-beec-4f9c-a5ff-0bb07d58f062" providerId="ADAL" clId="{27BF621A-8CE8-4FF9-91D0-37F0985A8FB9}" dt="2024-09-10T19:09:05.449" v="5735" actId="26606"/>
          <ac:picMkLst>
            <pc:docMk/>
            <pc:sldMk cId="2688492494" sldId="286"/>
            <ac:picMk id="21" creationId="{0644F3D0-61B7-67FA-FBB3-604EF1C42F9C}"/>
          </ac:picMkLst>
        </pc:picChg>
        <pc:cxnChg chg="add del">
          <ac:chgData name="Stephen Situ" userId="55172eee-beec-4f9c-a5ff-0bb07d58f062" providerId="ADAL" clId="{27BF621A-8CE8-4FF9-91D0-37F0985A8FB9}" dt="2024-09-10T19:09:05.449" v="5735" actId="26606"/>
          <ac:cxnSpMkLst>
            <pc:docMk/>
            <pc:sldMk cId="2688492494" sldId="286"/>
            <ac:cxnSpMk id="18" creationId="{6CF1BAF6-AD41-4082-B212-8A1F9A2E8779}"/>
          </ac:cxnSpMkLst>
        </pc:cxnChg>
      </pc:sldChg>
      <pc:sldChg chg="modSp new del mod">
        <pc:chgData name="Stephen Situ" userId="55172eee-beec-4f9c-a5ff-0bb07d58f062" providerId="ADAL" clId="{27BF621A-8CE8-4FF9-91D0-37F0985A8FB9}" dt="2024-09-10T19:26:29.654" v="5830" actId="47"/>
        <pc:sldMkLst>
          <pc:docMk/>
          <pc:sldMk cId="1723061927" sldId="287"/>
        </pc:sldMkLst>
        <pc:spChg chg="mod">
          <ac:chgData name="Stephen Situ" userId="55172eee-beec-4f9c-a5ff-0bb07d58f062" providerId="ADAL" clId="{27BF621A-8CE8-4FF9-91D0-37F0985A8FB9}" dt="2024-09-10T18:35:57.447" v="5331" actId="20577"/>
          <ac:spMkLst>
            <pc:docMk/>
            <pc:sldMk cId="1723061927" sldId="287"/>
            <ac:spMk id="2" creationId="{F1F21068-A841-BF5B-57E6-DE3EDC93A160}"/>
          </ac:spMkLst>
        </pc:spChg>
      </pc:sldChg>
      <pc:sldChg chg="delSp modSp add del setBg delDesignElem">
        <pc:chgData name="Stephen Situ" userId="55172eee-beec-4f9c-a5ff-0bb07d58f062" providerId="ADAL" clId="{27BF621A-8CE8-4FF9-91D0-37F0985A8FB9}" dt="2024-09-10T21:11:50.797" v="6422" actId="2696"/>
        <pc:sldMkLst>
          <pc:docMk/>
          <pc:sldMk cId="3684385663" sldId="288"/>
        </pc:sldMkLst>
        <pc:spChg chg="mod">
          <ac:chgData name="Stephen Situ" userId="55172eee-beec-4f9c-a5ff-0bb07d58f062" providerId="ADAL" clId="{27BF621A-8CE8-4FF9-91D0-37F0985A8FB9}" dt="2024-09-10T19:13:18.816" v="5822" actId="20577"/>
          <ac:spMkLst>
            <pc:docMk/>
            <pc:sldMk cId="3684385663" sldId="288"/>
            <ac:spMk id="2" creationId="{C03AD19E-A104-478F-A532-4A7D86FB439E}"/>
          </ac:spMkLst>
        </pc:spChg>
        <pc:spChg chg="del">
          <ac:chgData name="Stephen Situ" userId="55172eee-beec-4f9c-a5ff-0bb07d58f062" providerId="ADAL" clId="{27BF621A-8CE8-4FF9-91D0-37F0985A8FB9}" dt="2024-09-10T18:47:25.501" v="5464"/>
          <ac:spMkLst>
            <pc:docMk/>
            <pc:sldMk cId="3684385663" sldId="288"/>
            <ac:spMk id="26" creationId="{62542EEC-4F7C-4AE2-933E-EAC8EB3FA378}"/>
          </ac:spMkLst>
        </pc:spChg>
        <pc:spChg chg="del">
          <ac:chgData name="Stephen Situ" userId="55172eee-beec-4f9c-a5ff-0bb07d58f062" providerId="ADAL" clId="{27BF621A-8CE8-4FF9-91D0-37F0985A8FB9}" dt="2024-09-10T18:47:25.501" v="5464"/>
          <ac:spMkLst>
            <pc:docMk/>
            <pc:sldMk cId="3684385663" sldId="288"/>
            <ac:spMk id="28" creationId="{B81933D1-5615-42C7-9C0B-4EB7105CCE2D}"/>
          </ac:spMkLst>
        </pc:spChg>
        <pc:spChg chg="del">
          <ac:chgData name="Stephen Situ" userId="55172eee-beec-4f9c-a5ff-0bb07d58f062" providerId="ADAL" clId="{27BF621A-8CE8-4FF9-91D0-37F0985A8FB9}" dt="2024-09-10T18:47:25.501" v="5464"/>
          <ac:spMkLst>
            <pc:docMk/>
            <pc:sldMk cId="3684385663" sldId="288"/>
            <ac:spMk id="30" creationId="{19C9EAEA-39D0-4B0E-A0EB-51E7B26740B1}"/>
          </ac:spMkLst>
        </pc:spChg>
        <pc:grpChg chg="del">
          <ac:chgData name="Stephen Situ" userId="55172eee-beec-4f9c-a5ff-0bb07d58f062" providerId="ADAL" clId="{27BF621A-8CE8-4FF9-91D0-37F0985A8FB9}" dt="2024-09-10T18:47:25.501" v="5464"/>
          <ac:grpSpMkLst>
            <pc:docMk/>
            <pc:sldMk cId="3684385663" sldId="288"/>
            <ac:grpSpMk id="32" creationId="{032D8612-31EB-44CF-A1D0-14FD4C705424}"/>
          </ac:grpSpMkLst>
        </pc:grpChg>
      </pc:sldChg>
      <pc:sldChg chg="addSp delSp modSp add mod setBg">
        <pc:chgData name="Stephen Situ" userId="55172eee-beec-4f9c-a5ff-0bb07d58f062" providerId="ADAL" clId="{27BF621A-8CE8-4FF9-91D0-37F0985A8FB9}" dt="2024-09-10T19:42:07.030" v="6421" actId="113"/>
        <pc:sldMkLst>
          <pc:docMk/>
          <pc:sldMk cId="2953807388" sldId="289"/>
        </pc:sldMkLst>
        <pc:spChg chg="mod">
          <ac:chgData name="Stephen Situ" userId="55172eee-beec-4f9c-a5ff-0bb07d58f062" providerId="ADAL" clId="{27BF621A-8CE8-4FF9-91D0-37F0985A8FB9}" dt="2024-09-10T19:42:07.030" v="6421" actId="113"/>
          <ac:spMkLst>
            <pc:docMk/>
            <pc:sldMk cId="2953807388" sldId="289"/>
            <ac:spMk id="2" creationId="{0D726F51-2197-C019-D250-3D9B79BB90CC}"/>
          </ac:spMkLst>
        </pc:spChg>
        <pc:spChg chg="add del mod">
          <ac:chgData name="Stephen Situ" userId="55172eee-beec-4f9c-a5ff-0bb07d58f062" providerId="ADAL" clId="{27BF621A-8CE8-4FF9-91D0-37F0985A8FB9}" dt="2024-09-10T19:09:24.867" v="5739" actId="478"/>
          <ac:spMkLst>
            <pc:docMk/>
            <pc:sldMk cId="2953807388" sldId="289"/>
            <ac:spMk id="3" creationId="{FA818F3E-25C7-D8CF-E875-FE3330C08CE6}"/>
          </ac:spMkLst>
        </pc:spChg>
        <pc:spChg chg="del">
          <ac:chgData name="Stephen Situ" userId="55172eee-beec-4f9c-a5ff-0bb07d58f062" providerId="ADAL" clId="{27BF621A-8CE8-4FF9-91D0-37F0985A8FB9}" dt="2024-09-10T19:09:17.755" v="5737" actId="478"/>
          <ac:spMkLst>
            <pc:docMk/>
            <pc:sldMk cId="2953807388" sldId="289"/>
            <ac:spMk id="4" creationId="{B5A75326-C3E2-DF5B-CE74-B1052C03DD29}"/>
          </ac:spMkLst>
        </pc:spChg>
        <pc:spChg chg="mod">
          <ac:chgData name="Stephen Situ" userId="55172eee-beec-4f9c-a5ff-0bb07d58f062" providerId="ADAL" clId="{27BF621A-8CE8-4FF9-91D0-37F0985A8FB9}" dt="2024-09-10T19:10:25.557" v="5753" actId="1076"/>
          <ac:spMkLst>
            <pc:docMk/>
            <pc:sldMk cId="2953807388" sldId="289"/>
            <ac:spMk id="11" creationId="{49368D8C-0F37-776B-6A77-9C861E182207}"/>
          </ac:spMkLst>
        </pc:spChg>
        <pc:spChg chg="add del">
          <ac:chgData name="Stephen Situ" userId="55172eee-beec-4f9c-a5ff-0bb07d58f062" providerId="ADAL" clId="{27BF621A-8CE8-4FF9-91D0-37F0985A8FB9}" dt="2024-09-10T19:09:58.137" v="5744" actId="26606"/>
          <ac:spMkLst>
            <pc:docMk/>
            <pc:sldMk cId="2953807388" sldId="289"/>
            <ac:spMk id="16" creationId="{058A14AF-9FB5-4CC7-BA35-E8E85D3EDF0E}"/>
          </ac:spMkLst>
        </pc:spChg>
        <pc:spChg chg="add del">
          <ac:chgData name="Stephen Situ" userId="55172eee-beec-4f9c-a5ff-0bb07d58f062" providerId="ADAL" clId="{27BF621A-8CE8-4FF9-91D0-37F0985A8FB9}" dt="2024-09-10T19:09:58.137" v="5744" actId="26606"/>
          <ac:spMkLst>
            <pc:docMk/>
            <pc:sldMk cId="2953807388" sldId="289"/>
            <ac:spMk id="18" creationId="{3A9A4357-BD1D-4622-A4FE-766E6AB8DE84}"/>
          </ac:spMkLst>
        </pc:spChg>
        <pc:spChg chg="add del">
          <ac:chgData name="Stephen Situ" userId="55172eee-beec-4f9c-a5ff-0bb07d58f062" providerId="ADAL" clId="{27BF621A-8CE8-4FF9-91D0-37F0985A8FB9}" dt="2024-09-10T19:09:58.137" v="5744" actId="26606"/>
          <ac:spMkLst>
            <pc:docMk/>
            <pc:sldMk cId="2953807388" sldId="289"/>
            <ac:spMk id="20" creationId="{E659831F-0D9A-4C63-9EBB-8435B85A440F}"/>
          </ac:spMkLst>
        </pc:spChg>
        <pc:spChg chg="add del">
          <ac:chgData name="Stephen Situ" userId="55172eee-beec-4f9c-a5ff-0bb07d58f062" providerId="ADAL" clId="{27BF621A-8CE8-4FF9-91D0-37F0985A8FB9}" dt="2024-09-10T19:09:58.137" v="5744" actId="26606"/>
          <ac:spMkLst>
            <pc:docMk/>
            <pc:sldMk cId="2953807388" sldId="289"/>
            <ac:spMk id="22" creationId="{E6995CE5-F890-4ABA-82A2-26507CE8D2A3}"/>
          </ac:spMkLst>
        </pc:spChg>
        <pc:spChg chg="add">
          <ac:chgData name="Stephen Situ" userId="55172eee-beec-4f9c-a5ff-0bb07d58f062" providerId="ADAL" clId="{27BF621A-8CE8-4FF9-91D0-37F0985A8FB9}" dt="2024-09-10T19:09:58.137" v="5744" actId="26606"/>
          <ac:spMkLst>
            <pc:docMk/>
            <pc:sldMk cId="2953807388" sldId="289"/>
            <ac:spMk id="27" creationId="{058A14AF-9FB5-4CC7-BA35-E8E85D3EDF0E}"/>
          </ac:spMkLst>
        </pc:spChg>
        <pc:spChg chg="add">
          <ac:chgData name="Stephen Situ" userId="55172eee-beec-4f9c-a5ff-0bb07d58f062" providerId="ADAL" clId="{27BF621A-8CE8-4FF9-91D0-37F0985A8FB9}" dt="2024-09-10T19:09:58.137" v="5744" actId="26606"/>
          <ac:spMkLst>
            <pc:docMk/>
            <pc:sldMk cId="2953807388" sldId="289"/>
            <ac:spMk id="29" creationId="{3A9A4357-BD1D-4622-A4FE-766E6AB8DE84}"/>
          </ac:spMkLst>
        </pc:spChg>
        <pc:spChg chg="add">
          <ac:chgData name="Stephen Situ" userId="55172eee-beec-4f9c-a5ff-0bb07d58f062" providerId="ADAL" clId="{27BF621A-8CE8-4FF9-91D0-37F0985A8FB9}" dt="2024-09-10T19:09:58.137" v="5744" actId="26606"/>
          <ac:spMkLst>
            <pc:docMk/>
            <pc:sldMk cId="2953807388" sldId="289"/>
            <ac:spMk id="31" creationId="{E659831F-0D9A-4C63-9EBB-8435B85A440F}"/>
          </ac:spMkLst>
        </pc:spChg>
        <pc:spChg chg="add">
          <ac:chgData name="Stephen Situ" userId="55172eee-beec-4f9c-a5ff-0bb07d58f062" providerId="ADAL" clId="{27BF621A-8CE8-4FF9-91D0-37F0985A8FB9}" dt="2024-09-10T19:09:58.137" v="5744" actId="26606"/>
          <ac:spMkLst>
            <pc:docMk/>
            <pc:sldMk cId="2953807388" sldId="289"/>
            <ac:spMk id="33" creationId="{E6995CE5-F890-4ABA-82A2-26507CE8D2A3}"/>
          </ac:spMkLst>
        </pc:spChg>
        <pc:picChg chg="add mod">
          <ac:chgData name="Stephen Situ" userId="55172eee-beec-4f9c-a5ff-0bb07d58f062" providerId="ADAL" clId="{27BF621A-8CE8-4FF9-91D0-37F0985A8FB9}" dt="2024-09-10T19:10:28.069" v="5754" actId="1076"/>
          <ac:picMkLst>
            <pc:docMk/>
            <pc:sldMk cId="2953807388" sldId="289"/>
            <ac:picMk id="6" creationId="{CBF1C302-7DAB-F564-3CE0-22684B6FC631}"/>
          </ac:picMkLst>
        </pc:picChg>
        <pc:picChg chg="del mod ord">
          <ac:chgData name="Stephen Situ" userId="55172eee-beec-4f9c-a5ff-0bb07d58f062" providerId="ADAL" clId="{27BF621A-8CE8-4FF9-91D0-37F0985A8FB9}" dt="2024-09-10T19:09:54.413" v="5741" actId="478"/>
          <ac:picMkLst>
            <pc:docMk/>
            <pc:sldMk cId="2953807388" sldId="289"/>
            <ac:picMk id="9" creationId="{5A103F14-F7E7-1FFE-DABF-698A86884CA5}"/>
          </ac:picMkLst>
        </pc:picChg>
      </pc:sldChg>
      <pc:sldChg chg="addSp delSp modSp add mod setBg delDesignElem">
        <pc:chgData name="Stephen Situ" userId="55172eee-beec-4f9c-a5ff-0bb07d58f062" providerId="ADAL" clId="{27BF621A-8CE8-4FF9-91D0-37F0985A8FB9}" dt="2024-09-10T19:28:41.407" v="6041" actId="113"/>
        <pc:sldMkLst>
          <pc:docMk/>
          <pc:sldMk cId="1888363460" sldId="290"/>
        </pc:sldMkLst>
        <pc:spChg chg="mod">
          <ac:chgData name="Stephen Situ" userId="55172eee-beec-4f9c-a5ff-0bb07d58f062" providerId="ADAL" clId="{27BF621A-8CE8-4FF9-91D0-37F0985A8FB9}" dt="2024-09-10T19:28:41.407" v="6041" actId="113"/>
          <ac:spMkLst>
            <pc:docMk/>
            <pc:sldMk cId="1888363460" sldId="290"/>
            <ac:spMk id="2" creationId="{AE1B15DD-5390-6A3B-ED96-37A410C91CBE}"/>
          </ac:spMkLst>
        </pc:spChg>
        <pc:spChg chg="add">
          <ac:chgData name="Stephen Situ" userId="55172eee-beec-4f9c-a5ff-0bb07d58f062" providerId="ADAL" clId="{27BF621A-8CE8-4FF9-91D0-37F0985A8FB9}" dt="2024-09-10T19:28:23.066" v="6040" actId="26606"/>
          <ac:spMkLst>
            <pc:docMk/>
            <pc:sldMk cId="1888363460" sldId="290"/>
            <ac:spMk id="45" creationId="{058A14AF-9FB5-4CC7-BA35-E8E85D3EDF0E}"/>
          </ac:spMkLst>
        </pc:spChg>
        <pc:spChg chg="add">
          <ac:chgData name="Stephen Situ" userId="55172eee-beec-4f9c-a5ff-0bb07d58f062" providerId="ADAL" clId="{27BF621A-8CE8-4FF9-91D0-37F0985A8FB9}" dt="2024-09-10T19:28:23.066" v="6040" actId="26606"/>
          <ac:spMkLst>
            <pc:docMk/>
            <pc:sldMk cId="1888363460" sldId="290"/>
            <ac:spMk id="47" creationId="{3A9A4357-BD1D-4622-A4FE-766E6AB8DE84}"/>
          </ac:spMkLst>
        </pc:spChg>
        <pc:spChg chg="add">
          <ac:chgData name="Stephen Situ" userId="55172eee-beec-4f9c-a5ff-0bb07d58f062" providerId="ADAL" clId="{27BF621A-8CE8-4FF9-91D0-37F0985A8FB9}" dt="2024-09-10T19:28:23.066" v="6040" actId="26606"/>
          <ac:spMkLst>
            <pc:docMk/>
            <pc:sldMk cId="1888363460" sldId="290"/>
            <ac:spMk id="49" creationId="{E659831F-0D9A-4C63-9EBB-8435B85A440F}"/>
          </ac:spMkLst>
        </pc:spChg>
        <pc:spChg chg="add">
          <ac:chgData name="Stephen Situ" userId="55172eee-beec-4f9c-a5ff-0bb07d58f062" providerId="ADAL" clId="{27BF621A-8CE8-4FF9-91D0-37F0985A8FB9}" dt="2024-09-10T19:28:23.066" v="6040" actId="26606"/>
          <ac:spMkLst>
            <pc:docMk/>
            <pc:sldMk cId="1888363460" sldId="290"/>
            <ac:spMk id="51" creationId="{E6995CE5-F890-4ABA-82A2-26507CE8D2A3}"/>
          </ac:spMkLst>
        </pc:spChg>
        <pc:spChg chg="del">
          <ac:chgData name="Stephen Situ" userId="55172eee-beec-4f9c-a5ff-0bb07d58f062" providerId="ADAL" clId="{27BF621A-8CE8-4FF9-91D0-37F0985A8FB9}" dt="2024-09-10T19:26:19.177" v="5828"/>
          <ac:spMkLst>
            <pc:docMk/>
            <pc:sldMk cId="1888363460" sldId="290"/>
            <ac:spMk id="79" creationId="{058A14AF-9FB5-4CC7-BA35-E8E85D3EDF0E}"/>
          </ac:spMkLst>
        </pc:spChg>
        <pc:spChg chg="del">
          <ac:chgData name="Stephen Situ" userId="55172eee-beec-4f9c-a5ff-0bb07d58f062" providerId="ADAL" clId="{27BF621A-8CE8-4FF9-91D0-37F0985A8FB9}" dt="2024-09-10T19:26:19.177" v="5828"/>
          <ac:spMkLst>
            <pc:docMk/>
            <pc:sldMk cId="1888363460" sldId="290"/>
            <ac:spMk id="80" creationId="{3A9A4357-BD1D-4622-A4FE-766E6AB8DE84}"/>
          </ac:spMkLst>
        </pc:spChg>
        <pc:spChg chg="del">
          <ac:chgData name="Stephen Situ" userId="55172eee-beec-4f9c-a5ff-0bb07d58f062" providerId="ADAL" clId="{27BF621A-8CE8-4FF9-91D0-37F0985A8FB9}" dt="2024-09-10T19:26:19.177" v="5828"/>
          <ac:spMkLst>
            <pc:docMk/>
            <pc:sldMk cId="1888363460" sldId="290"/>
            <ac:spMk id="81" creationId="{E659831F-0D9A-4C63-9EBB-8435B85A440F}"/>
          </ac:spMkLst>
        </pc:spChg>
        <pc:spChg chg="del">
          <ac:chgData name="Stephen Situ" userId="55172eee-beec-4f9c-a5ff-0bb07d58f062" providerId="ADAL" clId="{27BF621A-8CE8-4FF9-91D0-37F0985A8FB9}" dt="2024-09-10T19:26:19.177" v="5828"/>
          <ac:spMkLst>
            <pc:docMk/>
            <pc:sldMk cId="1888363460" sldId="290"/>
            <ac:spMk id="82" creationId="{E6995CE5-F890-4ABA-82A2-26507CE8D2A3}"/>
          </ac:spMkLst>
        </pc:spChg>
        <pc:graphicFrameChg chg="mod modGraphic">
          <ac:chgData name="Stephen Situ" userId="55172eee-beec-4f9c-a5ff-0bb07d58f062" providerId="ADAL" clId="{27BF621A-8CE8-4FF9-91D0-37F0985A8FB9}" dt="2024-09-10T19:28:23.066" v="6040" actId="26606"/>
          <ac:graphicFrameMkLst>
            <pc:docMk/>
            <pc:sldMk cId="1888363460" sldId="290"/>
            <ac:graphicFrameMk id="40" creationId="{0183482F-E54A-3519-C64E-23474632B738}"/>
          </ac:graphicFrameMkLst>
        </pc:graphicFrameChg>
      </pc:sldChg>
      <pc:sldChg chg="addSp modSp add mod ord setBg">
        <pc:chgData name="Stephen Situ" userId="55172eee-beec-4f9c-a5ff-0bb07d58f062" providerId="ADAL" clId="{27BF621A-8CE8-4FF9-91D0-37F0985A8FB9}" dt="2024-09-11T15:15:41.424" v="7265" actId="20577"/>
        <pc:sldMkLst>
          <pc:docMk/>
          <pc:sldMk cId="4272397291" sldId="291"/>
        </pc:sldMkLst>
        <pc:spChg chg="mod">
          <ac:chgData name="Stephen Situ" userId="55172eee-beec-4f9c-a5ff-0bb07d58f062" providerId="ADAL" clId="{27BF621A-8CE8-4FF9-91D0-37F0985A8FB9}" dt="2024-09-11T13:59:42.338" v="7000" actId="113"/>
          <ac:spMkLst>
            <pc:docMk/>
            <pc:sldMk cId="4272397291" sldId="291"/>
            <ac:spMk id="2" creationId="{F1F21068-A841-BF5B-57E6-DE3EDC93A160}"/>
          </ac:spMkLst>
        </pc:spChg>
        <pc:spChg chg="mod">
          <ac:chgData name="Stephen Situ" userId="55172eee-beec-4f9c-a5ff-0bb07d58f062" providerId="ADAL" clId="{27BF621A-8CE8-4FF9-91D0-37F0985A8FB9}" dt="2024-09-11T15:15:41.424" v="7265" actId="20577"/>
          <ac:spMkLst>
            <pc:docMk/>
            <pc:sldMk cId="4272397291" sldId="291"/>
            <ac:spMk id="3" creationId="{D31482CD-7E2F-7E1B-F3E1-07ED3DB66E24}"/>
          </ac:spMkLst>
        </pc:spChg>
        <pc:spChg chg="add">
          <ac:chgData name="Stephen Situ" userId="55172eee-beec-4f9c-a5ff-0bb07d58f062" providerId="ADAL" clId="{27BF621A-8CE8-4FF9-91D0-37F0985A8FB9}" dt="2024-09-11T13:58:12.711" v="6993" actId="26606"/>
          <ac:spMkLst>
            <pc:docMk/>
            <pc:sldMk cId="4272397291" sldId="291"/>
            <ac:spMk id="8" creationId="{DBF61EA3-B236-439E-9C0B-340980D56BEE}"/>
          </ac:spMkLst>
        </pc:spChg>
        <pc:spChg chg="add">
          <ac:chgData name="Stephen Situ" userId="55172eee-beec-4f9c-a5ff-0bb07d58f062" providerId="ADAL" clId="{27BF621A-8CE8-4FF9-91D0-37F0985A8FB9}" dt="2024-09-11T13:58:12.711" v="6993" actId="26606"/>
          <ac:spMkLst>
            <pc:docMk/>
            <pc:sldMk cId="4272397291" sldId="291"/>
            <ac:spMk id="14" creationId="{E659831F-0D9A-4C63-9EBB-8435B85A440F}"/>
          </ac:spMkLst>
        </pc:spChg>
        <pc:grpChg chg="add">
          <ac:chgData name="Stephen Situ" userId="55172eee-beec-4f9c-a5ff-0bb07d58f062" providerId="ADAL" clId="{27BF621A-8CE8-4FF9-91D0-37F0985A8FB9}" dt="2024-09-11T13:58:12.711" v="6993" actId="26606"/>
          <ac:grpSpMkLst>
            <pc:docMk/>
            <pc:sldMk cId="4272397291" sldId="291"/>
            <ac:grpSpMk id="10" creationId="{28FAF094-D087-493F-8DF9-A486C2D6BBAA}"/>
          </ac:grpSpMkLst>
        </pc:grpChg>
      </pc:sldChg>
      <pc:sldChg chg="modSp new del mod">
        <pc:chgData name="Stephen Situ" userId="55172eee-beec-4f9c-a5ff-0bb07d58f062" providerId="ADAL" clId="{27BF621A-8CE8-4FF9-91D0-37F0985A8FB9}" dt="2024-09-11T15:14:29.569" v="7231" actId="47"/>
        <pc:sldMkLst>
          <pc:docMk/>
          <pc:sldMk cId="4176605282" sldId="292"/>
        </pc:sldMkLst>
        <pc:spChg chg="mod">
          <ac:chgData name="Stephen Situ" userId="55172eee-beec-4f9c-a5ff-0bb07d58f062" providerId="ADAL" clId="{27BF621A-8CE8-4FF9-91D0-37F0985A8FB9}" dt="2024-09-11T14:40:08.987" v="7162" actId="20577"/>
          <ac:spMkLst>
            <pc:docMk/>
            <pc:sldMk cId="4176605282" sldId="292"/>
            <ac:spMk id="2" creationId="{1C9A9C9F-41C5-119F-45EB-8B8282612668}"/>
          </ac:spMkLst>
        </pc:spChg>
        <pc:spChg chg="mod">
          <ac:chgData name="Stephen Situ" userId="55172eee-beec-4f9c-a5ff-0bb07d58f062" providerId="ADAL" clId="{27BF621A-8CE8-4FF9-91D0-37F0985A8FB9}" dt="2024-09-11T14:40:28.059" v="7199" actId="20577"/>
          <ac:spMkLst>
            <pc:docMk/>
            <pc:sldMk cId="4176605282" sldId="292"/>
            <ac:spMk id="3" creationId="{B0ACEFE4-B598-9C62-9A78-216DB01616B7}"/>
          </ac:spMkLst>
        </pc:spChg>
      </pc:sldChg>
      <pc:sldChg chg="addSp delSp modSp new mod setBg">
        <pc:chgData name="Stephen Situ" userId="55172eee-beec-4f9c-a5ff-0bb07d58f062" providerId="ADAL" clId="{27BF621A-8CE8-4FF9-91D0-37F0985A8FB9}" dt="2024-09-11T15:07:46.645" v="7222" actId="14100"/>
        <pc:sldMkLst>
          <pc:docMk/>
          <pc:sldMk cId="2356494226" sldId="293"/>
        </pc:sldMkLst>
        <pc:spChg chg="mod">
          <ac:chgData name="Stephen Situ" userId="55172eee-beec-4f9c-a5ff-0bb07d58f062" providerId="ADAL" clId="{27BF621A-8CE8-4FF9-91D0-37F0985A8FB9}" dt="2024-09-11T15:07:36.626" v="7218" actId="26606"/>
          <ac:spMkLst>
            <pc:docMk/>
            <pc:sldMk cId="2356494226" sldId="293"/>
            <ac:spMk id="2" creationId="{F6B8EC0A-2619-F574-9C75-33398D27BEBE}"/>
          </ac:spMkLst>
        </pc:spChg>
        <pc:spChg chg="del mod">
          <ac:chgData name="Stephen Situ" userId="55172eee-beec-4f9c-a5ff-0bb07d58f062" providerId="ADAL" clId="{27BF621A-8CE8-4FF9-91D0-37F0985A8FB9}" dt="2024-09-11T13:43:23.018" v="6950"/>
          <ac:spMkLst>
            <pc:docMk/>
            <pc:sldMk cId="2356494226" sldId="293"/>
            <ac:spMk id="3" creationId="{CC8FA5B5-2991-95E5-BA99-C50A7F32F4DA}"/>
          </ac:spMkLst>
        </pc:spChg>
        <pc:spChg chg="add mod">
          <ac:chgData name="Stephen Situ" userId="55172eee-beec-4f9c-a5ff-0bb07d58f062" providerId="ADAL" clId="{27BF621A-8CE8-4FF9-91D0-37F0985A8FB9}" dt="2024-09-11T15:07:36.626" v="7218" actId="26606"/>
          <ac:spMkLst>
            <pc:docMk/>
            <pc:sldMk cId="2356494226" sldId="293"/>
            <ac:spMk id="6" creationId="{5A092CFB-1313-2C5E-DFE7-B7D3D0C0634B}"/>
          </ac:spMkLst>
        </pc:spChg>
        <pc:spChg chg="add del">
          <ac:chgData name="Stephen Situ" userId="55172eee-beec-4f9c-a5ff-0bb07d58f062" providerId="ADAL" clId="{27BF621A-8CE8-4FF9-91D0-37F0985A8FB9}" dt="2024-09-11T14:06:52.082" v="7032" actId="26606"/>
          <ac:spMkLst>
            <pc:docMk/>
            <pc:sldMk cId="2356494226" sldId="293"/>
            <ac:spMk id="11" creationId="{058A14AF-9FB5-4CC7-BA35-E8E85D3EDF0E}"/>
          </ac:spMkLst>
        </pc:spChg>
        <pc:spChg chg="add del">
          <ac:chgData name="Stephen Situ" userId="55172eee-beec-4f9c-a5ff-0bb07d58f062" providerId="ADAL" clId="{27BF621A-8CE8-4FF9-91D0-37F0985A8FB9}" dt="2024-09-11T14:06:52.082" v="7032" actId="26606"/>
          <ac:spMkLst>
            <pc:docMk/>
            <pc:sldMk cId="2356494226" sldId="293"/>
            <ac:spMk id="13" creationId="{3A9A4357-BD1D-4622-A4FE-766E6AB8DE84}"/>
          </ac:spMkLst>
        </pc:spChg>
        <pc:spChg chg="add del">
          <ac:chgData name="Stephen Situ" userId="55172eee-beec-4f9c-a5ff-0bb07d58f062" providerId="ADAL" clId="{27BF621A-8CE8-4FF9-91D0-37F0985A8FB9}" dt="2024-09-11T14:06:52.082" v="7032" actId="26606"/>
          <ac:spMkLst>
            <pc:docMk/>
            <pc:sldMk cId="2356494226" sldId="293"/>
            <ac:spMk id="15" creationId="{E659831F-0D9A-4C63-9EBB-8435B85A440F}"/>
          </ac:spMkLst>
        </pc:spChg>
        <pc:spChg chg="add del">
          <ac:chgData name="Stephen Situ" userId="55172eee-beec-4f9c-a5ff-0bb07d58f062" providerId="ADAL" clId="{27BF621A-8CE8-4FF9-91D0-37F0985A8FB9}" dt="2024-09-11T14:06:52.082" v="7032" actId="26606"/>
          <ac:spMkLst>
            <pc:docMk/>
            <pc:sldMk cId="2356494226" sldId="293"/>
            <ac:spMk id="17" creationId="{E6995CE5-F890-4ABA-82A2-26507CE8D2A3}"/>
          </ac:spMkLst>
        </pc:spChg>
        <pc:spChg chg="add del">
          <ac:chgData name="Stephen Situ" userId="55172eee-beec-4f9c-a5ff-0bb07d58f062" providerId="ADAL" clId="{27BF621A-8CE8-4FF9-91D0-37F0985A8FB9}" dt="2024-09-11T15:06:55.613" v="7205" actId="26606"/>
          <ac:spMkLst>
            <pc:docMk/>
            <pc:sldMk cId="2356494226" sldId="293"/>
            <ac:spMk id="22" creationId="{058A14AF-9FB5-4CC7-BA35-E8E85D3EDF0E}"/>
          </ac:spMkLst>
        </pc:spChg>
        <pc:spChg chg="add del">
          <ac:chgData name="Stephen Situ" userId="55172eee-beec-4f9c-a5ff-0bb07d58f062" providerId="ADAL" clId="{27BF621A-8CE8-4FF9-91D0-37F0985A8FB9}" dt="2024-09-11T15:06:55.613" v="7205" actId="26606"/>
          <ac:spMkLst>
            <pc:docMk/>
            <pc:sldMk cId="2356494226" sldId="293"/>
            <ac:spMk id="24" creationId="{3A9A4357-BD1D-4622-A4FE-766E6AB8DE84}"/>
          </ac:spMkLst>
        </pc:spChg>
        <pc:spChg chg="add del">
          <ac:chgData name="Stephen Situ" userId="55172eee-beec-4f9c-a5ff-0bb07d58f062" providerId="ADAL" clId="{27BF621A-8CE8-4FF9-91D0-37F0985A8FB9}" dt="2024-09-11T15:06:55.613" v="7205" actId="26606"/>
          <ac:spMkLst>
            <pc:docMk/>
            <pc:sldMk cId="2356494226" sldId="293"/>
            <ac:spMk id="26" creationId="{E659831F-0D9A-4C63-9EBB-8435B85A440F}"/>
          </ac:spMkLst>
        </pc:spChg>
        <pc:spChg chg="add del">
          <ac:chgData name="Stephen Situ" userId="55172eee-beec-4f9c-a5ff-0bb07d58f062" providerId="ADAL" clId="{27BF621A-8CE8-4FF9-91D0-37F0985A8FB9}" dt="2024-09-11T15:06:55.613" v="7205" actId="26606"/>
          <ac:spMkLst>
            <pc:docMk/>
            <pc:sldMk cId="2356494226" sldId="293"/>
            <ac:spMk id="28" creationId="{E6995CE5-F890-4ABA-82A2-26507CE8D2A3}"/>
          </ac:spMkLst>
        </pc:spChg>
        <pc:spChg chg="add del">
          <ac:chgData name="Stephen Situ" userId="55172eee-beec-4f9c-a5ff-0bb07d58f062" providerId="ADAL" clId="{27BF621A-8CE8-4FF9-91D0-37F0985A8FB9}" dt="2024-09-11T15:07:13.267" v="7211" actId="26606"/>
          <ac:spMkLst>
            <pc:docMk/>
            <pc:sldMk cId="2356494226" sldId="293"/>
            <ac:spMk id="33" creationId="{058A14AF-9FB5-4CC7-BA35-E8E85D3EDF0E}"/>
          </ac:spMkLst>
        </pc:spChg>
        <pc:spChg chg="add del">
          <ac:chgData name="Stephen Situ" userId="55172eee-beec-4f9c-a5ff-0bb07d58f062" providerId="ADAL" clId="{27BF621A-8CE8-4FF9-91D0-37F0985A8FB9}" dt="2024-09-11T15:07:13.267" v="7211" actId="26606"/>
          <ac:spMkLst>
            <pc:docMk/>
            <pc:sldMk cId="2356494226" sldId="293"/>
            <ac:spMk id="35" creationId="{3A9A4357-BD1D-4622-A4FE-766E6AB8DE84}"/>
          </ac:spMkLst>
        </pc:spChg>
        <pc:spChg chg="add del">
          <ac:chgData name="Stephen Situ" userId="55172eee-beec-4f9c-a5ff-0bb07d58f062" providerId="ADAL" clId="{27BF621A-8CE8-4FF9-91D0-37F0985A8FB9}" dt="2024-09-11T15:07:13.267" v="7211" actId="26606"/>
          <ac:spMkLst>
            <pc:docMk/>
            <pc:sldMk cId="2356494226" sldId="293"/>
            <ac:spMk id="37" creationId="{E659831F-0D9A-4C63-9EBB-8435B85A440F}"/>
          </ac:spMkLst>
        </pc:spChg>
        <pc:spChg chg="add del">
          <ac:chgData name="Stephen Situ" userId="55172eee-beec-4f9c-a5ff-0bb07d58f062" providerId="ADAL" clId="{27BF621A-8CE8-4FF9-91D0-37F0985A8FB9}" dt="2024-09-11T15:07:13.267" v="7211" actId="26606"/>
          <ac:spMkLst>
            <pc:docMk/>
            <pc:sldMk cId="2356494226" sldId="293"/>
            <ac:spMk id="39" creationId="{E6995CE5-F890-4ABA-82A2-26507CE8D2A3}"/>
          </ac:spMkLst>
        </pc:spChg>
        <pc:spChg chg="add del">
          <ac:chgData name="Stephen Situ" userId="55172eee-beec-4f9c-a5ff-0bb07d58f062" providerId="ADAL" clId="{27BF621A-8CE8-4FF9-91D0-37F0985A8FB9}" dt="2024-09-11T15:07:36.626" v="7218" actId="26606"/>
          <ac:spMkLst>
            <pc:docMk/>
            <pc:sldMk cId="2356494226" sldId="293"/>
            <ac:spMk id="44" creationId="{DBC6133C-0615-4CE4-9132-37E609A9BDFA}"/>
          </ac:spMkLst>
        </pc:spChg>
        <pc:spChg chg="add del">
          <ac:chgData name="Stephen Situ" userId="55172eee-beec-4f9c-a5ff-0bb07d58f062" providerId="ADAL" clId="{27BF621A-8CE8-4FF9-91D0-37F0985A8FB9}" dt="2024-09-11T15:07:36.626" v="7218" actId="26606"/>
          <ac:spMkLst>
            <pc:docMk/>
            <pc:sldMk cId="2356494226" sldId="293"/>
            <ac:spMk id="46" creationId="{169CC832-2974-4E8D-90ED-3E2941BA7336}"/>
          </ac:spMkLst>
        </pc:spChg>
        <pc:spChg chg="add del">
          <ac:chgData name="Stephen Situ" userId="55172eee-beec-4f9c-a5ff-0bb07d58f062" providerId="ADAL" clId="{27BF621A-8CE8-4FF9-91D0-37F0985A8FB9}" dt="2024-09-11T15:07:36.626" v="7218" actId="26606"/>
          <ac:spMkLst>
            <pc:docMk/>
            <pc:sldMk cId="2356494226" sldId="293"/>
            <ac:spMk id="48" creationId="{55222F96-971A-4F90-B841-6BAB416C7AC1}"/>
          </ac:spMkLst>
        </pc:spChg>
        <pc:spChg chg="add del">
          <ac:chgData name="Stephen Situ" userId="55172eee-beec-4f9c-a5ff-0bb07d58f062" providerId="ADAL" clId="{27BF621A-8CE8-4FF9-91D0-37F0985A8FB9}" dt="2024-09-11T15:07:36.626" v="7218" actId="26606"/>
          <ac:spMkLst>
            <pc:docMk/>
            <pc:sldMk cId="2356494226" sldId="293"/>
            <ac:spMk id="50" creationId="{08980754-6F4B-43C9-B9BE-127B6BED6586}"/>
          </ac:spMkLst>
        </pc:spChg>
        <pc:spChg chg="add del">
          <ac:chgData name="Stephen Situ" userId="55172eee-beec-4f9c-a5ff-0bb07d58f062" providerId="ADAL" clId="{27BF621A-8CE8-4FF9-91D0-37F0985A8FB9}" dt="2024-09-11T15:07:36.626" v="7218" actId="26606"/>
          <ac:spMkLst>
            <pc:docMk/>
            <pc:sldMk cId="2356494226" sldId="293"/>
            <ac:spMk id="52" creationId="{2C1BBA94-3F40-40AA-8BB9-E69E25E537C1}"/>
          </ac:spMkLst>
        </pc:spChg>
        <pc:spChg chg="add del">
          <ac:chgData name="Stephen Situ" userId="55172eee-beec-4f9c-a5ff-0bb07d58f062" providerId="ADAL" clId="{27BF621A-8CE8-4FF9-91D0-37F0985A8FB9}" dt="2024-09-11T15:07:36.610" v="7217" actId="26606"/>
          <ac:spMkLst>
            <pc:docMk/>
            <pc:sldMk cId="2356494226" sldId="293"/>
            <ac:spMk id="57" creationId="{DBC6133C-0615-4CE4-9132-37E609A9BDFA}"/>
          </ac:spMkLst>
        </pc:spChg>
        <pc:spChg chg="add del">
          <ac:chgData name="Stephen Situ" userId="55172eee-beec-4f9c-a5ff-0bb07d58f062" providerId="ADAL" clId="{27BF621A-8CE8-4FF9-91D0-37F0985A8FB9}" dt="2024-09-11T15:07:36.610" v="7217" actId="26606"/>
          <ac:spMkLst>
            <pc:docMk/>
            <pc:sldMk cId="2356494226" sldId="293"/>
            <ac:spMk id="59" creationId="{169CC832-2974-4E8D-90ED-3E2941BA7336}"/>
          </ac:spMkLst>
        </pc:spChg>
        <pc:spChg chg="add del">
          <ac:chgData name="Stephen Situ" userId="55172eee-beec-4f9c-a5ff-0bb07d58f062" providerId="ADAL" clId="{27BF621A-8CE8-4FF9-91D0-37F0985A8FB9}" dt="2024-09-11T15:07:36.610" v="7217" actId="26606"/>
          <ac:spMkLst>
            <pc:docMk/>
            <pc:sldMk cId="2356494226" sldId="293"/>
            <ac:spMk id="61" creationId="{55222F96-971A-4F90-B841-6BAB416C7AC1}"/>
          </ac:spMkLst>
        </pc:spChg>
        <pc:spChg chg="add del">
          <ac:chgData name="Stephen Situ" userId="55172eee-beec-4f9c-a5ff-0bb07d58f062" providerId="ADAL" clId="{27BF621A-8CE8-4FF9-91D0-37F0985A8FB9}" dt="2024-09-11T15:07:36.610" v="7217" actId="26606"/>
          <ac:spMkLst>
            <pc:docMk/>
            <pc:sldMk cId="2356494226" sldId="293"/>
            <ac:spMk id="63" creationId="{08980754-6F4B-43C9-B9BE-127B6BED6586}"/>
          </ac:spMkLst>
        </pc:spChg>
        <pc:spChg chg="add del">
          <ac:chgData name="Stephen Situ" userId="55172eee-beec-4f9c-a5ff-0bb07d58f062" providerId="ADAL" clId="{27BF621A-8CE8-4FF9-91D0-37F0985A8FB9}" dt="2024-09-11T15:07:36.610" v="7217" actId="26606"/>
          <ac:spMkLst>
            <pc:docMk/>
            <pc:sldMk cId="2356494226" sldId="293"/>
            <ac:spMk id="65" creationId="{2C1BBA94-3F40-40AA-8BB9-E69E25E537C1}"/>
          </ac:spMkLst>
        </pc:spChg>
        <pc:spChg chg="add">
          <ac:chgData name="Stephen Situ" userId="55172eee-beec-4f9c-a5ff-0bb07d58f062" providerId="ADAL" clId="{27BF621A-8CE8-4FF9-91D0-37F0985A8FB9}" dt="2024-09-11T15:07:36.626" v="7218" actId="26606"/>
          <ac:spMkLst>
            <pc:docMk/>
            <pc:sldMk cId="2356494226" sldId="293"/>
            <ac:spMk id="67" creationId="{058A14AF-9FB5-4CC7-BA35-E8E85D3EDF0E}"/>
          </ac:spMkLst>
        </pc:spChg>
        <pc:spChg chg="add">
          <ac:chgData name="Stephen Situ" userId="55172eee-beec-4f9c-a5ff-0bb07d58f062" providerId="ADAL" clId="{27BF621A-8CE8-4FF9-91D0-37F0985A8FB9}" dt="2024-09-11T15:07:36.626" v="7218" actId="26606"/>
          <ac:spMkLst>
            <pc:docMk/>
            <pc:sldMk cId="2356494226" sldId="293"/>
            <ac:spMk id="68" creationId="{3A9A4357-BD1D-4622-A4FE-766E6AB8DE84}"/>
          </ac:spMkLst>
        </pc:spChg>
        <pc:spChg chg="add">
          <ac:chgData name="Stephen Situ" userId="55172eee-beec-4f9c-a5ff-0bb07d58f062" providerId="ADAL" clId="{27BF621A-8CE8-4FF9-91D0-37F0985A8FB9}" dt="2024-09-11T15:07:36.626" v="7218" actId="26606"/>
          <ac:spMkLst>
            <pc:docMk/>
            <pc:sldMk cId="2356494226" sldId="293"/>
            <ac:spMk id="69" creationId="{E659831F-0D9A-4C63-9EBB-8435B85A440F}"/>
          </ac:spMkLst>
        </pc:spChg>
        <pc:spChg chg="add">
          <ac:chgData name="Stephen Situ" userId="55172eee-beec-4f9c-a5ff-0bb07d58f062" providerId="ADAL" clId="{27BF621A-8CE8-4FF9-91D0-37F0985A8FB9}" dt="2024-09-11T15:07:36.626" v="7218" actId="26606"/>
          <ac:spMkLst>
            <pc:docMk/>
            <pc:sldMk cId="2356494226" sldId="293"/>
            <ac:spMk id="70" creationId="{E6995CE5-F890-4ABA-82A2-26507CE8D2A3}"/>
          </ac:spMkLst>
        </pc:spChg>
        <pc:picChg chg="add del mod ord">
          <ac:chgData name="Stephen Situ" userId="55172eee-beec-4f9c-a5ff-0bb07d58f062" providerId="ADAL" clId="{27BF621A-8CE8-4FF9-91D0-37F0985A8FB9}" dt="2024-09-11T14:06:43.538" v="7027" actId="478"/>
          <ac:picMkLst>
            <pc:docMk/>
            <pc:sldMk cId="2356494226" sldId="293"/>
            <ac:picMk id="5" creationId="{B13CD491-D4C3-6626-CF38-88F1391BD104}"/>
          </ac:picMkLst>
        </pc:picChg>
        <pc:picChg chg="add del mod">
          <ac:chgData name="Stephen Situ" userId="55172eee-beec-4f9c-a5ff-0bb07d58f062" providerId="ADAL" clId="{27BF621A-8CE8-4FF9-91D0-37F0985A8FB9}" dt="2024-09-11T15:06:03.522" v="7200" actId="478"/>
          <ac:picMkLst>
            <pc:docMk/>
            <pc:sldMk cId="2356494226" sldId="293"/>
            <ac:picMk id="8" creationId="{10DCA1CD-1418-3F99-4741-76F82C12363D}"/>
          </ac:picMkLst>
        </pc:picChg>
        <pc:picChg chg="add del mod">
          <ac:chgData name="Stephen Situ" userId="55172eee-beec-4f9c-a5ff-0bb07d58f062" providerId="ADAL" clId="{27BF621A-8CE8-4FF9-91D0-37F0985A8FB9}" dt="2024-09-11T15:07:30.123" v="7212" actId="478"/>
          <ac:picMkLst>
            <pc:docMk/>
            <pc:sldMk cId="2356494226" sldId="293"/>
            <ac:picMk id="10" creationId="{02D555AF-C0EE-9F21-866E-F248D41B805F}"/>
          </ac:picMkLst>
        </pc:picChg>
        <pc:picChg chg="add mod">
          <ac:chgData name="Stephen Situ" userId="55172eee-beec-4f9c-a5ff-0bb07d58f062" providerId="ADAL" clId="{27BF621A-8CE8-4FF9-91D0-37F0985A8FB9}" dt="2024-09-11T15:07:46.645" v="7222" actId="14100"/>
          <ac:picMkLst>
            <pc:docMk/>
            <pc:sldMk cId="2356494226" sldId="293"/>
            <ac:picMk id="14" creationId="{AE46AB05-9A4E-6D57-6037-17A2FA758A66}"/>
          </ac:picMkLst>
        </pc:picChg>
      </pc:sldChg>
      <pc:sldChg chg="addSp delSp modSp new mod setBg">
        <pc:chgData name="Stephen Situ" userId="55172eee-beec-4f9c-a5ff-0bb07d58f062" providerId="ADAL" clId="{27BF621A-8CE8-4FF9-91D0-37F0985A8FB9}" dt="2024-09-11T13:42:05.350" v="6946" actId="113"/>
        <pc:sldMkLst>
          <pc:docMk/>
          <pc:sldMk cId="920027261" sldId="294"/>
        </pc:sldMkLst>
        <pc:spChg chg="mod">
          <ac:chgData name="Stephen Situ" userId="55172eee-beec-4f9c-a5ff-0bb07d58f062" providerId="ADAL" clId="{27BF621A-8CE8-4FF9-91D0-37F0985A8FB9}" dt="2024-09-11T13:42:05.350" v="6946" actId="113"/>
          <ac:spMkLst>
            <pc:docMk/>
            <pc:sldMk cId="920027261" sldId="294"/>
            <ac:spMk id="2" creationId="{1ADF2BE6-EC7D-C083-C0A7-BA8BC85E24FF}"/>
          </ac:spMkLst>
        </pc:spChg>
        <pc:spChg chg="del mod">
          <ac:chgData name="Stephen Situ" userId="55172eee-beec-4f9c-a5ff-0bb07d58f062" providerId="ADAL" clId="{27BF621A-8CE8-4FF9-91D0-37F0985A8FB9}" dt="2024-09-11T13:41:03.749" v="6915"/>
          <ac:spMkLst>
            <pc:docMk/>
            <pc:sldMk cId="920027261" sldId="294"/>
            <ac:spMk id="3" creationId="{60B4A4D5-171C-D630-BA40-9E7B0FB4A7A0}"/>
          </ac:spMkLst>
        </pc:spChg>
        <pc:spChg chg="add">
          <ac:chgData name="Stephen Situ" userId="55172eee-beec-4f9c-a5ff-0bb07d58f062" providerId="ADAL" clId="{27BF621A-8CE8-4FF9-91D0-37F0985A8FB9}" dt="2024-09-11T13:40:47.706" v="6910"/>
          <ac:spMkLst>
            <pc:docMk/>
            <pc:sldMk cId="920027261" sldId="294"/>
            <ac:spMk id="8" creationId="{2B039ADA-A20E-B0BA-9B0C-7F2E9C050AED}"/>
          </ac:spMkLst>
        </pc:spChg>
        <pc:spChg chg="add">
          <ac:chgData name="Stephen Situ" userId="55172eee-beec-4f9c-a5ff-0bb07d58f062" providerId="ADAL" clId="{27BF621A-8CE8-4FF9-91D0-37F0985A8FB9}" dt="2024-09-11T13:40:59.754" v="6912"/>
          <ac:spMkLst>
            <pc:docMk/>
            <pc:sldMk cId="920027261" sldId="294"/>
            <ac:spMk id="9" creationId="{649B7CCF-2C93-9310-740D-C8FAAE009A3D}"/>
          </ac:spMkLst>
        </pc:spChg>
        <pc:spChg chg="add del">
          <ac:chgData name="Stephen Situ" userId="55172eee-beec-4f9c-a5ff-0bb07d58f062" providerId="ADAL" clId="{27BF621A-8CE8-4FF9-91D0-37F0985A8FB9}" dt="2024-09-11T13:38:37.718" v="6715" actId="26606"/>
          <ac:spMkLst>
            <pc:docMk/>
            <pc:sldMk cId="920027261" sldId="294"/>
            <ac:spMk id="10" creationId="{058A14AF-9FB5-4CC7-BA35-E8E85D3EDF0E}"/>
          </ac:spMkLst>
        </pc:spChg>
        <pc:spChg chg="add mod ord">
          <ac:chgData name="Stephen Situ" userId="55172eee-beec-4f9c-a5ff-0bb07d58f062" providerId="ADAL" clId="{27BF621A-8CE8-4FF9-91D0-37F0985A8FB9}" dt="2024-09-11T13:42:02.843" v="6945" actId="1076"/>
          <ac:spMkLst>
            <pc:docMk/>
            <pc:sldMk cId="920027261" sldId="294"/>
            <ac:spMk id="11" creationId="{1708DB2F-DC02-229B-4B65-1DAC75121512}"/>
          </ac:spMkLst>
        </pc:spChg>
        <pc:spChg chg="add del">
          <ac:chgData name="Stephen Situ" userId="55172eee-beec-4f9c-a5ff-0bb07d58f062" providerId="ADAL" clId="{27BF621A-8CE8-4FF9-91D0-37F0985A8FB9}" dt="2024-09-11T13:38:37.718" v="6715" actId="26606"/>
          <ac:spMkLst>
            <pc:docMk/>
            <pc:sldMk cId="920027261" sldId="294"/>
            <ac:spMk id="12" creationId="{3A9A4357-BD1D-4622-A4FE-766E6AB8DE84}"/>
          </ac:spMkLst>
        </pc:spChg>
        <pc:spChg chg="add del">
          <ac:chgData name="Stephen Situ" userId="55172eee-beec-4f9c-a5ff-0bb07d58f062" providerId="ADAL" clId="{27BF621A-8CE8-4FF9-91D0-37F0985A8FB9}" dt="2024-09-11T13:38:37.718" v="6715" actId="26606"/>
          <ac:spMkLst>
            <pc:docMk/>
            <pc:sldMk cId="920027261" sldId="294"/>
            <ac:spMk id="14" creationId="{E659831F-0D9A-4C63-9EBB-8435B85A440F}"/>
          </ac:spMkLst>
        </pc:spChg>
        <pc:spChg chg="add del">
          <ac:chgData name="Stephen Situ" userId="55172eee-beec-4f9c-a5ff-0bb07d58f062" providerId="ADAL" clId="{27BF621A-8CE8-4FF9-91D0-37F0985A8FB9}" dt="2024-09-11T13:38:37.718" v="6715" actId="26606"/>
          <ac:spMkLst>
            <pc:docMk/>
            <pc:sldMk cId="920027261" sldId="294"/>
            <ac:spMk id="16" creationId="{E6995CE5-F890-4ABA-82A2-26507CE8D2A3}"/>
          </ac:spMkLst>
        </pc:spChg>
        <pc:spChg chg="add del">
          <ac:chgData name="Stephen Situ" userId="55172eee-beec-4f9c-a5ff-0bb07d58f062" providerId="ADAL" clId="{27BF621A-8CE8-4FF9-91D0-37F0985A8FB9}" dt="2024-09-11T13:41:17.193" v="6920" actId="26606"/>
          <ac:spMkLst>
            <pc:docMk/>
            <pc:sldMk cId="920027261" sldId="294"/>
            <ac:spMk id="21" creationId="{922F19F4-FE70-43DC-856F-2CE5F521DC48}"/>
          </ac:spMkLst>
        </pc:spChg>
        <pc:spChg chg="add del">
          <ac:chgData name="Stephen Situ" userId="55172eee-beec-4f9c-a5ff-0bb07d58f062" providerId="ADAL" clId="{27BF621A-8CE8-4FF9-91D0-37F0985A8FB9}" dt="2024-09-11T13:41:17.193" v="6920" actId="26606"/>
          <ac:spMkLst>
            <pc:docMk/>
            <pc:sldMk cId="920027261" sldId="294"/>
            <ac:spMk id="28" creationId="{D5B0017B-2ECA-49AF-B397-DC140825DF8D}"/>
          </ac:spMkLst>
        </pc:spChg>
        <pc:spChg chg="add del">
          <ac:chgData name="Stephen Situ" userId="55172eee-beec-4f9c-a5ff-0bb07d58f062" providerId="ADAL" clId="{27BF621A-8CE8-4FF9-91D0-37F0985A8FB9}" dt="2024-09-11T13:41:17.193" v="6920" actId="26606"/>
          <ac:spMkLst>
            <pc:docMk/>
            <pc:sldMk cId="920027261" sldId="294"/>
            <ac:spMk id="30" creationId="{395ECC94-3D5E-46A7-A7A1-DE807E1563B4}"/>
          </ac:spMkLst>
        </pc:spChg>
        <pc:spChg chg="add del">
          <ac:chgData name="Stephen Situ" userId="55172eee-beec-4f9c-a5ff-0bb07d58f062" providerId="ADAL" clId="{27BF621A-8CE8-4FF9-91D0-37F0985A8FB9}" dt="2024-09-11T13:41:17.193" v="6920" actId="26606"/>
          <ac:spMkLst>
            <pc:docMk/>
            <pc:sldMk cId="920027261" sldId="294"/>
            <ac:spMk id="32" creationId="{7E549738-9961-462D-81B7-4A7A44691102}"/>
          </ac:spMkLst>
        </pc:spChg>
        <pc:spChg chg="add del">
          <ac:chgData name="Stephen Situ" userId="55172eee-beec-4f9c-a5ff-0bb07d58f062" providerId="ADAL" clId="{27BF621A-8CE8-4FF9-91D0-37F0985A8FB9}" dt="2024-09-11T13:41:17.178" v="6919" actId="26606"/>
          <ac:spMkLst>
            <pc:docMk/>
            <pc:sldMk cId="920027261" sldId="294"/>
            <ac:spMk id="39" creationId="{922F19F4-FE70-43DC-856F-2CE5F521DC48}"/>
          </ac:spMkLst>
        </pc:spChg>
        <pc:spChg chg="add">
          <ac:chgData name="Stephen Situ" userId="55172eee-beec-4f9c-a5ff-0bb07d58f062" providerId="ADAL" clId="{27BF621A-8CE8-4FF9-91D0-37F0985A8FB9}" dt="2024-09-11T13:41:17.193" v="6920" actId="26606"/>
          <ac:spMkLst>
            <pc:docMk/>
            <pc:sldMk cId="920027261" sldId="294"/>
            <ac:spMk id="45" creationId="{3873B707-463F-40B0-8227-E8CC6C67EB25}"/>
          </ac:spMkLst>
        </pc:spChg>
        <pc:spChg chg="add del">
          <ac:chgData name="Stephen Situ" userId="55172eee-beec-4f9c-a5ff-0bb07d58f062" providerId="ADAL" clId="{27BF621A-8CE8-4FF9-91D0-37F0985A8FB9}" dt="2024-09-11T13:41:17.178" v="6919" actId="26606"/>
          <ac:spMkLst>
            <pc:docMk/>
            <pc:sldMk cId="920027261" sldId="294"/>
            <ac:spMk id="46" creationId="{D5B0017B-2ECA-49AF-B397-DC140825DF8D}"/>
          </ac:spMkLst>
        </pc:spChg>
        <pc:spChg chg="add">
          <ac:chgData name="Stephen Situ" userId="55172eee-beec-4f9c-a5ff-0bb07d58f062" providerId="ADAL" clId="{27BF621A-8CE8-4FF9-91D0-37F0985A8FB9}" dt="2024-09-11T13:41:17.193" v="6920" actId="26606"/>
          <ac:spMkLst>
            <pc:docMk/>
            <pc:sldMk cId="920027261" sldId="294"/>
            <ac:spMk id="47" creationId="{C13237C8-E62C-4F0D-A318-BD6FB6C2D138}"/>
          </ac:spMkLst>
        </pc:spChg>
        <pc:spChg chg="add del">
          <ac:chgData name="Stephen Situ" userId="55172eee-beec-4f9c-a5ff-0bb07d58f062" providerId="ADAL" clId="{27BF621A-8CE8-4FF9-91D0-37F0985A8FB9}" dt="2024-09-11T13:41:17.178" v="6919" actId="26606"/>
          <ac:spMkLst>
            <pc:docMk/>
            <pc:sldMk cId="920027261" sldId="294"/>
            <ac:spMk id="48" creationId="{395ECC94-3D5E-46A7-A7A1-DE807E1563B4}"/>
          </ac:spMkLst>
        </pc:spChg>
        <pc:spChg chg="add">
          <ac:chgData name="Stephen Situ" userId="55172eee-beec-4f9c-a5ff-0bb07d58f062" providerId="ADAL" clId="{27BF621A-8CE8-4FF9-91D0-37F0985A8FB9}" dt="2024-09-11T13:41:17.193" v="6920" actId="26606"/>
          <ac:spMkLst>
            <pc:docMk/>
            <pc:sldMk cId="920027261" sldId="294"/>
            <ac:spMk id="49" creationId="{19C9EAEA-39D0-4B0E-A0EB-51E7B26740B1}"/>
          </ac:spMkLst>
        </pc:spChg>
        <pc:spChg chg="add del">
          <ac:chgData name="Stephen Situ" userId="55172eee-beec-4f9c-a5ff-0bb07d58f062" providerId="ADAL" clId="{27BF621A-8CE8-4FF9-91D0-37F0985A8FB9}" dt="2024-09-11T13:41:17.178" v="6919" actId="26606"/>
          <ac:spMkLst>
            <pc:docMk/>
            <pc:sldMk cId="920027261" sldId="294"/>
            <ac:spMk id="50" creationId="{7E549738-9961-462D-81B7-4A7A44691102}"/>
          </ac:spMkLst>
        </pc:spChg>
        <pc:spChg chg="add">
          <ac:chgData name="Stephen Situ" userId="55172eee-beec-4f9c-a5ff-0bb07d58f062" providerId="ADAL" clId="{27BF621A-8CE8-4FF9-91D0-37F0985A8FB9}" dt="2024-09-11T13:41:17.193" v="6920" actId="26606"/>
          <ac:spMkLst>
            <pc:docMk/>
            <pc:sldMk cId="920027261" sldId="294"/>
            <ac:spMk id="51" creationId="{8CB5D2D7-DF65-4E86-BFBA-FFB9B5ACEB64}"/>
          </ac:spMkLst>
        </pc:spChg>
        <pc:spChg chg="add">
          <ac:chgData name="Stephen Situ" userId="55172eee-beec-4f9c-a5ff-0bb07d58f062" providerId="ADAL" clId="{27BF621A-8CE8-4FF9-91D0-37F0985A8FB9}" dt="2024-09-11T13:41:17.193" v="6920" actId="26606"/>
          <ac:spMkLst>
            <pc:docMk/>
            <pc:sldMk cId="920027261" sldId="294"/>
            <ac:spMk id="54" creationId="{AAAE94E3-A7DB-4868-B1E3-E49703488BBC}"/>
          </ac:spMkLst>
        </pc:spChg>
        <pc:grpChg chg="add del">
          <ac:chgData name="Stephen Situ" userId="55172eee-beec-4f9c-a5ff-0bb07d58f062" providerId="ADAL" clId="{27BF621A-8CE8-4FF9-91D0-37F0985A8FB9}" dt="2024-09-11T13:41:17.193" v="6920" actId="26606"/>
          <ac:grpSpMkLst>
            <pc:docMk/>
            <pc:sldMk cId="920027261" sldId="294"/>
            <ac:grpSpMk id="23" creationId="{AE1C45F0-260A-458C-96ED-C1F6D2151219}"/>
          </ac:grpSpMkLst>
        </pc:grpChg>
        <pc:grpChg chg="add del">
          <ac:chgData name="Stephen Situ" userId="55172eee-beec-4f9c-a5ff-0bb07d58f062" providerId="ADAL" clId="{27BF621A-8CE8-4FF9-91D0-37F0985A8FB9}" dt="2024-09-11T13:41:17.178" v="6919" actId="26606"/>
          <ac:grpSpMkLst>
            <pc:docMk/>
            <pc:sldMk cId="920027261" sldId="294"/>
            <ac:grpSpMk id="41" creationId="{AE1C45F0-260A-458C-96ED-C1F6D2151219}"/>
          </ac:grpSpMkLst>
        </pc:grpChg>
        <pc:grpChg chg="add">
          <ac:chgData name="Stephen Situ" userId="55172eee-beec-4f9c-a5ff-0bb07d58f062" providerId="ADAL" clId="{27BF621A-8CE8-4FF9-91D0-37F0985A8FB9}" dt="2024-09-11T13:41:17.193" v="6920" actId="26606"/>
          <ac:grpSpMkLst>
            <pc:docMk/>
            <pc:sldMk cId="920027261" sldId="294"/>
            <ac:grpSpMk id="55" creationId="{1DE889C7-FAD6-4397-98E2-05D503484459}"/>
          </ac:grpSpMkLst>
        </pc:grpChg>
        <pc:picChg chg="add mod ord">
          <ac:chgData name="Stephen Situ" userId="55172eee-beec-4f9c-a5ff-0bb07d58f062" providerId="ADAL" clId="{27BF621A-8CE8-4FF9-91D0-37F0985A8FB9}" dt="2024-09-11T13:41:17.193" v="6920" actId="26606"/>
          <ac:picMkLst>
            <pc:docMk/>
            <pc:sldMk cId="920027261" sldId="294"/>
            <ac:picMk id="5" creationId="{03AFB4A9-2309-5851-6268-1138FF6F4672}"/>
          </ac:picMkLst>
        </pc:picChg>
        <pc:picChg chg="add mod ord">
          <ac:chgData name="Stephen Situ" userId="55172eee-beec-4f9c-a5ff-0bb07d58f062" providerId="ADAL" clId="{27BF621A-8CE8-4FF9-91D0-37F0985A8FB9}" dt="2024-09-11T13:41:17.193" v="6920" actId="26606"/>
          <ac:picMkLst>
            <pc:docMk/>
            <pc:sldMk cId="920027261" sldId="294"/>
            <ac:picMk id="7" creationId="{5CAF0C15-BA71-4EFB-DA9F-7CA1573557F8}"/>
          </ac:picMkLst>
        </pc:picChg>
        <pc:cxnChg chg="add del">
          <ac:chgData name="Stephen Situ" userId="55172eee-beec-4f9c-a5ff-0bb07d58f062" providerId="ADAL" clId="{27BF621A-8CE8-4FF9-91D0-37F0985A8FB9}" dt="2024-09-11T13:41:17.193" v="6920" actId="26606"/>
          <ac:cxnSpMkLst>
            <pc:docMk/>
            <pc:sldMk cId="920027261" sldId="294"/>
            <ac:cxnSpMk id="34" creationId="{6CF1BAF6-AD41-4082-B212-8A1F9A2E8779}"/>
          </ac:cxnSpMkLst>
        </pc:cxnChg>
        <pc:cxnChg chg="add del">
          <ac:chgData name="Stephen Situ" userId="55172eee-beec-4f9c-a5ff-0bb07d58f062" providerId="ADAL" clId="{27BF621A-8CE8-4FF9-91D0-37F0985A8FB9}" dt="2024-09-11T13:41:17.178" v="6919" actId="26606"/>
          <ac:cxnSpMkLst>
            <pc:docMk/>
            <pc:sldMk cId="920027261" sldId="294"/>
            <ac:cxnSpMk id="52" creationId="{6CF1BAF6-AD41-4082-B212-8A1F9A2E8779}"/>
          </ac:cxnSpMkLst>
        </pc:cxnChg>
      </pc:sldChg>
      <pc:sldChg chg="addSp delSp modSp new mod ord setBg">
        <pc:chgData name="Stephen Situ" userId="55172eee-beec-4f9c-a5ff-0bb07d58f062" providerId="ADAL" clId="{27BF621A-8CE8-4FF9-91D0-37F0985A8FB9}" dt="2024-09-11T14:27:48.805" v="7050" actId="27614"/>
        <pc:sldMkLst>
          <pc:docMk/>
          <pc:sldMk cId="1933287637" sldId="295"/>
        </pc:sldMkLst>
        <pc:spChg chg="del">
          <ac:chgData name="Stephen Situ" userId="55172eee-beec-4f9c-a5ff-0bb07d58f062" providerId="ADAL" clId="{27BF621A-8CE8-4FF9-91D0-37F0985A8FB9}" dt="2024-09-11T13:59:15.554" v="6994" actId="478"/>
          <ac:spMkLst>
            <pc:docMk/>
            <pc:sldMk cId="1933287637" sldId="295"/>
            <ac:spMk id="2" creationId="{BBB5CE9C-4AFC-DD41-7B14-5D36913DE5A4}"/>
          </ac:spMkLst>
        </pc:spChg>
        <pc:spChg chg="del">
          <ac:chgData name="Stephen Situ" userId="55172eee-beec-4f9c-a5ff-0bb07d58f062" providerId="ADAL" clId="{27BF621A-8CE8-4FF9-91D0-37F0985A8FB9}" dt="2024-09-11T13:51:04.277" v="6970" actId="478"/>
          <ac:spMkLst>
            <pc:docMk/>
            <pc:sldMk cId="1933287637" sldId="295"/>
            <ac:spMk id="3" creationId="{322554DA-3441-4CD3-DC4E-A908FA48E3FA}"/>
          </ac:spMkLst>
        </pc:spChg>
        <pc:spChg chg="add del">
          <ac:chgData name="Stephen Situ" userId="55172eee-beec-4f9c-a5ff-0bb07d58f062" providerId="ADAL" clId="{27BF621A-8CE8-4FF9-91D0-37F0985A8FB9}" dt="2024-09-11T14:27:41.615" v="7049" actId="26606"/>
          <ac:spMkLst>
            <pc:docMk/>
            <pc:sldMk cId="1933287637" sldId="295"/>
            <ac:spMk id="12" creationId="{63644BFD-D22E-4019-B666-387DA51AEAFD}"/>
          </ac:spMkLst>
        </pc:spChg>
        <pc:spChg chg="add del">
          <ac:chgData name="Stephen Situ" userId="55172eee-beec-4f9c-a5ff-0bb07d58f062" providerId="ADAL" clId="{27BF621A-8CE8-4FF9-91D0-37F0985A8FB9}" dt="2024-09-11T14:27:41.615" v="7049" actId="26606"/>
          <ac:spMkLst>
            <pc:docMk/>
            <pc:sldMk cId="1933287637" sldId="295"/>
            <ac:spMk id="18" creationId="{3776B14B-F2F4-4825-8DA8-8C7A0F2B3960}"/>
          </ac:spMkLst>
        </pc:spChg>
        <pc:spChg chg="add del">
          <ac:chgData name="Stephen Situ" userId="55172eee-beec-4f9c-a5ff-0bb07d58f062" providerId="ADAL" clId="{27BF621A-8CE8-4FF9-91D0-37F0985A8FB9}" dt="2024-09-11T14:27:39.613" v="7046" actId="26606"/>
          <ac:spMkLst>
            <pc:docMk/>
            <pc:sldMk cId="1933287637" sldId="295"/>
            <ac:spMk id="20" creationId="{32BC26D8-82FB-445E-AA49-62A77D7C1EE0}"/>
          </ac:spMkLst>
        </pc:spChg>
        <pc:spChg chg="add del">
          <ac:chgData name="Stephen Situ" userId="55172eee-beec-4f9c-a5ff-0bb07d58f062" providerId="ADAL" clId="{27BF621A-8CE8-4FF9-91D0-37F0985A8FB9}" dt="2024-09-11T14:27:39.613" v="7046" actId="26606"/>
          <ac:spMkLst>
            <pc:docMk/>
            <pc:sldMk cId="1933287637" sldId="295"/>
            <ac:spMk id="21" creationId="{CB44330D-EA18-4254-AA95-EB49948539B8}"/>
          </ac:spMkLst>
        </pc:spChg>
        <pc:spChg chg="add del">
          <ac:chgData name="Stephen Situ" userId="55172eee-beec-4f9c-a5ff-0bb07d58f062" providerId="ADAL" clId="{27BF621A-8CE8-4FF9-91D0-37F0985A8FB9}" dt="2024-09-11T14:27:36.843" v="7042" actId="26606"/>
          <ac:spMkLst>
            <pc:docMk/>
            <pc:sldMk cId="1933287637" sldId="295"/>
            <ac:spMk id="23" creationId="{63644BFD-D22E-4019-B666-387DA51AEAFD}"/>
          </ac:spMkLst>
        </pc:spChg>
        <pc:spChg chg="add del">
          <ac:chgData name="Stephen Situ" userId="55172eee-beec-4f9c-a5ff-0bb07d58f062" providerId="ADAL" clId="{27BF621A-8CE8-4FF9-91D0-37F0985A8FB9}" dt="2024-09-11T14:27:41.615" v="7048" actId="26606"/>
          <ac:spMkLst>
            <pc:docMk/>
            <pc:sldMk cId="1933287637" sldId="295"/>
            <ac:spMk id="24" creationId="{2215C6C6-E45C-4179-9FC1-E8A4C1D47430}"/>
          </ac:spMkLst>
        </pc:spChg>
        <pc:spChg chg="add del">
          <ac:chgData name="Stephen Situ" userId="55172eee-beec-4f9c-a5ff-0bb07d58f062" providerId="ADAL" clId="{27BF621A-8CE8-4FF9-91D0-37F0985A8FB9}" dt="2024-09-11T14:27:36.843" v="7042" actId="26606"/>
          <ac:spMkLst>
            <pc:docMk/>
            <pc:sldMk cId="1933287637" sldId="295"/>
            <ac:spMk id="29" creationId="{3776B14B-F2F4-4825-8DA8-8C7A0F2B3960}"/>
          </ac:spMkLst>
        </pc:spChg>
        <pc:spChg chg="add del">
          <ac:chgData name="Stephen Situ" userId="55172eee-beec-4f9c-a5ff-0bb07d58f062" providerId="ADAL" clId="{27BF621A-8CE8-4FF9-91D0-37F0985A8FB9}" dt="2024-09-11T14:27:41.615" v="7048" actId="26606"/>
          <ac:spMkLst>
            <pc:docMk/>
            <pc:sldMk cId="1933287637" sldId="295"/>
            <ac:spMk id="30" creationId="{3776B14B-F2F4-4825-8DA8-8C7A0F2B3960}"/>
          </ac:spMkLst>
        </pc:spChg>
        <pc:spChg chg="add">
          <ac:chgData name="Stephen Situ" userId="55172eee-beec-4f9c-a5ff-0bb07d58f062" providerId="ADAL" clId="{27BF621A-8CE8-4FF9-91D0-37F0985A8FB9}" dt="2024-09-11T14:27:41.615" v="7049" actId="26606"/>
          <ac:spMkLst>
            <pc:docMk/>
            <pc:sldMk cId="1933287637" sldId="295"/>
            <ac:spMk id="32" creationId="{0D1D8088-559A-46A5-A801-CDF0B9476BED}"/>
          </ac:spMkLst>
        </pc:spChg>
        <pc:spChg chg="add">
          <ac:chgData name="Stephen Situ" userId="55172eee-beec-4f9c-a5ff-0bb07d58f062" providerId="ADAL" clId="{27BF621A-8CE8-4FF9-91D0-37F0985A8FB9}" dt="2024-09-11T14:27:41.615" v="7049" actId="26606"/>
          <ac:spMkLst>
            <pc:docMk/>
            <pc:sldMk cId="1933287637" sldId="295"/>
            <ac:spMk id="36" creationId="{3776B14B-F2F4-4825-8DA8-8C7A0F2B3960}"/>
          </ac:spMkLst>
        </pc:spChg>
        <pc:grpChg chg="add del">
          <ac:chgData name="Stephen Situ" userId="55172eee-beec-4f9c-a5ff-0bb07d58f062" providerId="ADAL" clId="{27BF621A-8CE8-4FF9-91D0-37F0985A8FB9}" dt="2024-09-11T14:27:41.615" v="7049" actId="26606"/>
          <ac:grpSpMkLst>
            <pc:docMk/>
            <pc:sldMk cId="1933287637" sldId="295"/>
            <ac:grpSpMk id="14" creationId="{5FE9FE4C-C9E0-4C54-8010-EA9D29CD4D59}"/>
          </ac:grpSpMkLst>
        </pc:grpChg>
        <pc:grpChg chg="add del">
          <ac:chgData name="Stephen Situ" userId="55172eee-beec-4f9c-a5ff-0bb07d58f062" providerId="ADAL" clId="{27BF621A-8CE8-4FF9-91D0-37F0985A8FB9}" dt="2024-09-11T14:27:36.843" v="7042" actId="26606"/>
          <ac:grpSpMkLst>
            <pc:docMk/>
            <pc:sldMk cId="1933287637" sldId="295"/>
            <ac:grpSpMk id="25" creationId="{5FE9FE4C-C9E0-4C54-8010-EA9D29CD4D59}"/>
          </ac:grpSpMkLst>
        </pc:grpChg>
        <pc:grpChg chg="add del">
          <ac:chgData name="Stephen Situ" userId="55172eee-beec-4f9c-a5ff-0bb07d58f062" providerId="ADAL" clId="{27BF621A-8CE8-4FF9-91D0-37F0985A8FB9}" dt="2024-09-11T14:27:41.615" v="7048" actId="26606"/>
          <ac:grpSpMkLst>
            <pc:docMk/>
            <pc:sldMk cId="1933287637" sldId="295"/>
            <ac:grpSpMk id="28" creationId="{5FE9FE4C-C9E0-4C54-8010-EA9D29CD4D59}"/>
          </ac:grpSpMkLst>
        </pc:grpChg>
        <pc:grpChg chg="add">
          <ac:chgData name="Stephen Situ" userId="55172eee-beec-4f9c-a5ff-0bb07d58f062" providerId="ADAL" clId="{27BF621A-8CE8-4FF9-91D0-37F0985A8FB9}" dt="2024-09-11T14:27:41.615" v="7049" actId="26606"/>
          <ac:grpSpMkLst>
            <pc:docMk/>
            <pc:sldMk cId="1933287637" sldId="295"/>
            <ac:grpSpMk id="33" creationId="{83E2E96F-17F7-4C8C-BDF1-6BB90A0C1D7F}"/>
          </ac:grpSpMkLst>
        </pc:grpChg>
        <pc:picChg chg="add del mod">
          <ac:chgData name="Stephen Situ" userId="55172eee-beec-4f9c-a5ff-0bb07d58f062" providerId="ADAL" clId="{27BF621A-8CE8-4FF9-91D0-37F0985A8FB9}" dt="2024-09-11T13:57:05.770" v="6975" actId="478"/>
          <ac:picMkLst>
            <pc:docMk/>
            <pc:sldMk cId="1933287637" sldId="295"/>
            <ac:picMk id="5" creationId="{1134356B-67B9-9DB7-5548-B3379F1BD81A}"/>
          </ac:picMkLst>
        </pc:picChg>
        <pc:picChg chg="add del mod">
          <ac:chgData name="Stephen Situ" userId="55172eee-beec-4f9c-a5ff-0bb07d58f062" providerId="ADAL" clId="{27BF621A-8CE8-4FF9-91D0-37F0985A8FB9}" dt="2024-09-11T14:27:29.451" v="7037" actId="478"/>
          <ac:picMkLst>
            <pc:docMk/>
            <pc:sldMk cId="1933287637" sldId="295"/>
            <ac:picMk id="7" creationId="{60F8ACF5-2021-ACC3-F0CA-D18E9E40F75D}"/>
          </ac:picMkLst>
        </pc:picChg>
        <pc:picChg chg="add mod">
          <ac:chgData name="Stephen Situ" userId="55172eee-beec-4f9c-a5ff-0bb07d58f062" providerId="ADAL" clId="{27BF621A-8CE8-4FF9-91D0-37F0985A8FB9}" dt="2024-09-11T14:27:48.805" v="7050" actId="27614"/>
          <ac:picMkLst>
            <pc:docMk/>
            <pc:sldMk cId="1933287637" sldId="295"/>
            <ac:picMk id="9" creationId="{1220C143-F906-BCE7-8E5B-66FEDE6B407F}"/>
          </ac:picMkLst>
        </pc:picChg>
      </pc:sldChg>
      <pc:sldChg chg="addSp delSp modSp new mod setBg">
        <pc:chgData name="Stephen Situ" userId="55172eee-beec-4f9c-a5ff-0bb07d58f062" providerId="ADAL" clId="{27BF621A-8CE8-4FF9-91D0-37F0985A8FB9}" dt="2024-09-11T14:30:06.237" v="7106" actId="26606"/>
        <pc:sldMkLst>
          <pc:docMk/>
          <pc:sldMk cId="3141514430" sldId="296"/>
        </pc:sldMkLst>
        <pc:spChg chg="del">
          <ac:chgData name="Stephen Situ" userId="55172eee-beec-4f9c-a5ff-0bb07d58f062" providerId="ADAL" clId="{27BF621A-8CE8-4FF9-91D0-37F0985A8FB9}" dt="2024-09-11T14:03:47.828" v="7002" actId="478"/>
          <ac:spMkLst>
            <pc:docMk/>
            <pc:sldMk cId="3141514430" sldId="296"/>
            <ac:spMk id="2" creationId="{DE8BC2F4-0033-3FEF-C4CD-EDF44D722BA9}"/>
          </ac:spMkLst>
        </pc:spChg>
        <pc:spChg chg="del">
          <ac:chgData name="Stephen Situ" userId="55172eee-beec-4f9c-a5ff-0bb07d58f062" providerId="ADAL" clId="{27BF621A-8CE8-4FF9-91D0-37F0985A8FB9}" dt="2024-09-11T14:03:50.239" v="7003" actId="478"/>
          <ac:spMkLst>
            <pc:docMk/>
            <pc:sldMk cId="3141514430" sldId="296"/>
            <ac:spMk id="3" creationId="{6CF2470C-4073-F337-5D2F-57A60E6ED502}"/>
          </ac:spMkLst>
        </pc:spChg>
        <pc:spChg chg="add del">
          <ac:chgData name="Stephen Situ" userId="55172eee-beec-4f9c-a5ff-0bb07d58f062" providerId="ADAL" clId="{27BF621A-8CE8-4FF9-91D0-37F0985A8FB9}" dt="2024-09-11T14:04:27.541" v="7021" actId="26606"/>
          <ac:spMkLst>
            <pc:docMk/>
            <pc:sldMk cId="3141514430" sldId="296"/>
            <ac:spMk id="10" creationId="{42A4FC2C-047E-45A5-965D-8E1E3BF09BC6}"/>
          </ac:spMkLst>
        </pc:spChg>
        <pc:spChg chg="add">
          <ac:chgData name="Stephen Situ" userId="55172eee-beec-4f9c-a5ff-0bb07d58f062" providerId="ADAL" clId="{27BF621A-8CE8-4FF9-91D0-37F0985A8FB9}" dt="2024-09-11T14:30:06.237" v="7106" actId="26606"/>
          <ac:spMkLst>
            <pc:docMk/>
            <pc:sldMk cId="3141514430" sldId="296"/>
            <ac:spMk id="11" creationId="{63644BFD-D22E-4019-B666-387DA51AEAFD}"/>
          </ac:spMkLst>
        </pc:spChg>
        <pc:spChg chg="add del">
          <ac:chgData name="Stephen Situ" userId="55172eee-beec-4f9c-a5ff-0bb07d58f062" providerId="ADAL" clId="{27BF621A-8CE8-4FF9-91D0-37F0985A8FB9}" dt="2024-09-11T14:04:27.526" v="7020" actId="26606"/>
          <ac:spMkLst>
            <pc:docMk/>
            <pc:sldMk cId="3141514430" sldId="296"/>
            <ac:spMk id="12" creationId="{2215C6C6-E45C-4179-9FC1-E8A4C1D47430}"/>
          </ac:spMkLst>
        </pc:spChg>
        <pc:spChg chg="add del">
          <ac:chgData name="Stephen Situ" userId="55172eee-beec-4f9c-a5ff-0bb07d58f062" providerId="ADAL" clId="{27BF621A-8CE8-4FF9-91D0-37F0985A8FB9}" dt="2024-09-11T14:04:27.526" v="7020" actId="26606"/>
          <ac:spMkLst>
            <pc:docMk/>
            <pc:sldMk cId="3141514430" sldId="296"/>
            <ac:spMk id="14" creationId="{3776B14B-F2F4-4825-8DA8-8C7A0F2B3960}"/>
          </ac:spMkLst>
        </pc:spChg>
        <pc:spChg chg="add del">
          <ac:chgData name="Stephen Situ" userId="55172eee-beec-4f9c-a5ff-0bb07d58f062" providerId="ADAL" clId="{27BF621A-8CE8-4FF9-91D0-37F0985A8FB9}" dt="2024-09-11T14:04:25.525" v="7016" actId="26606"/>
          <ac:spMkLst>
            <pc:docMk/>
            <pc:sldMk cId="3141514430" sldId="296"/>
            <ac:spMk id="15" creationId="{63644BFD-D22E-4019-B666-387DA51AEAFD}"/>
          </ac:spMkLst>
        </pc:spChg>
        <pc:spChg chg="add">
          <ac:chgData name="Stephen Situ" userId="55172eee-beec-4f9c-a5ff-0bb07d58f062" providerId="ADAL" clId="{27BF621A-8CE8-4FF9-91D0-37F0985A8FB9}" dt="2024-09-11T14:30:06.237" v="7106" actId="26606"/>
          <ac:spMkLst>
            <pc:docMk/>
            <pc:sldMk cId="3141514430" sldId="296"/>
            <ac:spMk id="20" creationId="{3776B14B-F2F4-4825-8DA8-8C7A0F2B3960}"/>
          </ac:spMkLst>
        </pc:spChg>
        <pc:spChg chg="add del">
          <ac:chgData name="Stephen Situ" userId="55172eee-beec-4f9c-a5ff-0bb07d58f062" providerId="ADAL" clId="{27BF621A-8CE8-4FF9-91D0-37F0985A8FB9}" dt="2024-09-11T14:04:25.525" v="7016" actId="26606"/>
          <ac:spMkLst>
            <pc:docMk/>
            <pc:sldMk cId="3141514430" sldId="296"/>
            <ac:spMk id="21" creationId="{3776B14B-F2F4-4825-8DA8-8C7A0F2B3960}"/>
          </ac:spMkLst>
        </pc:spChg>
        <pc:spChg chg="add del">
          <ac:chgData name="Stephen Situ" userId="55172eee-beec-4f9c-a5ff-0bb07d58f062" providerId="ADAL" clId="{27BF621A-8CE8-4FF9-91D0-37F0985A8FB9}" dt="2024-09-11T14:04:40.454" v="7026" actId="26606"/>
          <ac:spMkLst>
            <pc:docMk/>
            <pc:sldMk cId="3141514430" sldId="296"/>
            <ac:spMk id="22" creationId="{63644BFD-D22E-4019-B666-387DA51AEAFD}"/>
          </ac:spMkLst>
        </pc:spChg>
        <pc:spChg chg="add del">
          <ac:chgData name="Stephen Situ" userId="55172eee-beec-4f9c-a5ff-0bb07d58f062" providerId="ADAL" clId="{27BF621A-8CE8-4FF9-91D0-37F0985A8FB9}" dt="2024-09-11T14:04:40.454" v="7026" actId="26606"/>
          <ac:spMkLst>
            <pc:docMk/>
            <pc:sldMk cId="3141514430" sldId="296"/>
            <ac:spMk id="26" creationId="{3776B14B-F2F4-4825-8DA8-8C7A0F2B3960}"/>
          </ac:spMkLst>
        </pc:spChg>
        <pc:spChg chg="add del">
          <ac:chgData name="Stephen Situ" userId="55172eee-beec-4f9c-a5ff-0bb07d58f062" providerId="ADAL" clId="{27BF621A-8CE8-4FF9-91D0-37F0985A8FB9}" dt="2024-09-11T14:04:39.542" v="7023" actId="26606"/>
          <ac:spMkLst>
            <pc:docMk/>
            <pc:sldMk cId="3141514430" sldId="296"/>
            <ac:spMk id="31" creationId="{F3060C83-F051-4F0E-ABAD-AA0DFC48B218}"/>
          </ac:spMkLst>
        </pc:spChg>
        <pc:spChg chg="add del">
          <ac:chgData name="Stephen Situ" userId="55172eee-beec-4f9c-a5ff-0bb07d58f062" providerId="ADAL" clId="{27BF621A-8CE8-4FF9-91D0-37F0985A8FB9}" dt="2024-09-11T14:04:39.542" v="7023" actId="26606"/>
          <ac:spMkLst>
            <pc:docMk/>
            <pc:sldMk cId="3141514430" sldId="296"/>
            <ac:spMk id="33" creationId="{83C98ABE-055B-441F-B07E-44F97F083C39}"/>
          </ac:spMkLst>
        </pc:spChg>
        <pc:spChg chg="add del">
          <ac:chgData name="Stephen Situ" userId="55172eee-beec-4f9c-a5ff-0bb07d58f062" providerId="ADAL" clId="{27BF621A-8CE8-4FF9-91D0-37F0985A8FB9}" dt="2024-09-11T14:04:39.542" v="7023" actId="26606"/>
          <ac:spMkLst>
            <pc:docMk/>
            <pc:sldMk cId="3141514430" sldId="296"/>
            <ac:spMk id="35" creationId="{29FDB030-9B49-4CED-8CCD-4D99382388AC}"/>
          </ac:spMkLst>
        </pc:spChg>
        <pc:spChg chg="add del">
          <ac:chgData name="Stephen Situ" userId="55172eee-beec-4f9c-a5ff-0bb07d58f062" providerId="ADAL" clId="{27BF621A-8CE8-4FF9-91D0-37F0985A8FB9}" dt="2024-09-11T14:04:39.542" v="7023" actId="26606"/>
          <ac:spMkLst>
            <pc:docMk/>
            <pc:sldMk cId="3141514430" sldId="296"/>
            <ac:spMk id="37" creationId="{3783CA14-24A1-485C-8B30-D6A5D87987AD}"/>
          </ac:spMkLst>
        </pc:spChg>
        <pc:spChg chg="add del">
          <ac:chgData name="Stephen Situ" userId="55172eee-beec-4f9c-a5ff-0bb07d58f062" providerId="ADAL" clId="{27BF621A-8CE8-4FF9-91D0-37F0985A8FB9}" dt="2024-09-11T14:04:39.542" v="7023" actId="26606"/>
          <ac:spMkLst>
            <pc:docMk/>
            <pc:sldMk cId="3141514430" sldId="296"/>
            <ac:spMk id="39" creationId="{9A97C86A-04D6-40F7-AE84-31AB43E6A846}"/>
          </ac:spMkLst>
        </pc:spChg>
        <pc:spChg chg="add del">
          <ac:chgData name="Stephen Situ" userId="55172eee-beec-4f9c-a5ff-0bb07d58f062" providerId="ADAL" clId="{27BF621A-8CE8-4FF9-91D0-37F0985A8FB9}" dt="2024-09-11T14:04:39.542" v="7023" actId="26606"/>
          <ac:spMkLst>
            <pc:docMk/>
            <pc:sldMk cId="3141514430" sldId="296"/>
            <ac:spMk id="41" creationId="{FF9F2414-84E8-453E-B1F3-389FDE8192D9}"/>
          </ac:spMkLst>
        </pc:spChg>
        <pc:spChg chg="add del">
          <ac:chgData name="Stephen Situ" userId="55172eee-beec-4f9c-a5ff-0bb07d58f062" providerId="ADAL" clId="{27BF621A-8CE8-4FF9-91D0-37F0985A8FB9}" dt="2024-09-11T14:04:39.542" v="7023" actId="26606"/>
          <ac:spMkLst>
            <pc:docMk/>
            <pc:sldMk cId="3141514430" sldId="296"/>
            <ac:spMk id="43" creationId="{3ECA69A1-7536-43AC-85EF-C7106179F5ED}"/>
          </ac:spMkLst>
        </pc:spChg>
        <pc:spChg chg="add del">
          <ac:chgData name="Stephen Situ" userId="55172eee-beec-4f9c-a5ff-0bb07d58f062" providerId="ADAL" clId="{27BF621A-8CE8-4FF9-91D0-37F0985A8FB9}" dt="2024-09-11T14:04:40.442" v="7025" actId="26606"/>
          <ac:spMkLst>
            <pc:docMk/>
            <pc:sldMk cId="3141514430" sldId="296"/>
            <ac:spMk id="45" creationId="{2215C6C6-E45C-4179-9FC1-E8A4C1D47430}"/>
          </ac:spMkLst>
        </pc:spChg>
        <pc:spChg chg="add del">
          <ac:chgData name="Stephen Situ" userId="55172eee-beec-4f9c-a5ff-0bb07d58f062" providerId="ADAL" clId="{27BF621A-8CE8-4FF9-91D0-37F0985A8FB9}" dt="2024-09-11T14:04:40.442" v="7025" actId="26606"/>
          <ac:spMkLst>
            <pc:docMk/>
            <pc:sldMk cId="3141514430" sldId="296"/>
            <ac:spMk id="48" creationId="{3776B14B-F2F4-4825-8DA8-8C7A0F2B3960}"/>
          </ac:spMkLst>
        </pc:spChg>
        <pc:spChg chg="add del">
          <ac:chgData name="Stephen Situ" userId="55172eee-beec-4f9c-a5ff-0bb07d58f062" providerId="ADAL" clId="{27BF621A-8CE8-4FF9-91D0-37F0985A8FB9}" dt="2024-09-11T14:29:13.559" v="7072" actId="26606"/>
          <ac:spMkLst>
            <pc:docMk/>
            <pc:sldMk cId="3141514430" sldId="296"/>
            <ac:spMk id="50" creationId="{63644BFD-D22E-4019-B666-387DA51AEAFD}"/>
          </ac:spMkLst>
        </pc:spChg>
        <pc:spChg chg="add del">
          <ac:chgData name="Stephen Situ" userId="55172eee-beec-4f9c-a5ff-0bb07d58f062" providerId="ADAL" clId="{27BF621A-8CE8-4FF9-91D0-37F0985A8FB9}" dt="2024-09-11T14:29:13.559" v="7072" actId="26606"/>
          <ac:spMkLst>
            <pc:docMk/>
            <pc:sldMk cId="3141514430" sldId="296"/>
            <ac:spMk id="54" creationId="{3776B14B-F2F4-4825-8DA8-8C7A0F2B3960}"/>
          </ac:spMkLst>
        </pc:spChg>
        <pc:spChg chg="add del">
          <ac:chgData name="Stephen Situ" userId="55172eee-beec-4f9c-a5ff-0bb07d58f062" providerId="ADAL" clId="{27BF621A-8CE8-4FF9-91D0-37F0985A8FB9}" dt="2024-09-11T14:28:45.002" v="7057" actId="26606"/>
          <ac:spMkLst>
            <pc:docMk/>
            <pc:sldMk cId="3141514430" sldId="296"/>
            <ac:spMk id="59" creationId="{F3060C83-F051-4F0E-ABAD-AA0DFC48B218}"/>
          </ac:spMkLst>
        </pc:spChg>
        <pc:spChg chg="add del">
          <ac:chgData name="Stephen Situ" userId="55172eee-beec-4f9c-a5ff-0bb07d58f062" providerId="ADAL" clId="{27BF621A-8CE8-4FF9-91D0-37F0985A8FB9}" dt="2024-09-11T14:28:45.002" v="7057" actId="26606"/>
          <ac:spMkLst>
            <pc:docMk/>
            <pc:sldMk cId="3141514430" sldId="296"/>
            <ac:spMk id="61" creationId="{83C98ABE-055B-441F-B07E-44F97F083C39}"/>
          </ac:spMkLst>
        </pc:spChg>
        <pc:spChg chg="add del">
          <ac:chgData name="Stephen Situ" userId="55172eee-beec-4f9c-a5ff-0bb07d58f062" providerId="ADAL" clId="{27BF621A-8CE8-4FF9-91D0-37F0985A8FB9}" dt="2024-09-11T14:28:45.002" v="7057" actId="26606"/>
          <ac:spMkLst>
            <pc:docMk/>
            <pc:sldMk cId="3141514430" sldId="296"/>
            <ac:spMk id="63" creationId="{29FDB030-9B49-4CED-8CCD-4D99382388AC}"/>
          </ac:spMkLst>
        </pc:spChg>
        <pc:spChg chg="add del">
          <ac:chgData name="Stephen Situ" userId="55172eee-beec-4f9c-a5ff-0bb07d58f062" providerId="ADAL" clId="{27BF621A-8CE8-4FF9-91D0-37F0985A8FB9}" dt="2024-09-11T14:28:45.002" v="7057" actId="26606"/>
          <ac:spMkLst>
            <pc:docMk/>
            <pc:sldMk cId="3141514430" sldId="296"/>
            <ac:spMk id="65" creationId="{3783CA14-24A1-485C-8B30-D6A5D87987AD}"/>
          </ac:spMkLst>
        </pc:spChg>
        <pc:spChg chg="add del">
          <ac:chgData name="Stephen Situ" userId="55172eee-beec-4f9c-a5ff-0bb07d58f062" providerId="ADAL" clId="{27BF621A-8CE8-4FF9-91D0-37F0985A8FB9}" dt="2024-09-11T14:28:45.002" v="7057" actId="26606"/>
          <ac:spMkLst>
            <pc:docMk/>
            <pc:sldMk cId="3141514430" sldId="296"/>
            <ac:spMk id="67" creationId="{9A97C86A-04D6-40F7-AE84-31AB43E6A846}"/>
          </ac:spMkLst>
        </pc:spChg>
        <pc:spChg chg="add del">
          <ac:chgData name="Stephen Situ" userId="55172eee-beec-4f9c-a5ff-0bb07d58f062" providerId="ADAL" clId="{27BF621A-8CE8-4FF9-91D0-37F0985A8FB9}" dt="2024-09-11T14:28:45.002" v="7057" actId="26606"/>
          <ac:spMkLst>
            <pc:docMk/>
            <pc:sldMk cId="3141514430" sldId="296"/>
            <ac:spMk id="69" creationId="{FF9F2414-84E8-453E-B1F3-389FDE8192D9}"/>
          </ac:spMkLst>
        </pc:spChg>
        <pc:spChg chg="add del">
          <ac:chgData name="Stephen Situ" userId="55172eee-beec-4f9c-a5ff-0bb07d58f062" providerId="ADAL" clId="{27BF621A-8CE8-4FF9-91D0-37F0985A8FB9}" dt="2024-09-11T14:28:45.002" v="7057" actId="26606"/>
          <ac:spMkLst>
            <pc:docMk/>
            <pc:sldMk cId="3141514430" sldId="296"/>
            <ac:spMk id="71" creationId="{3ECA69A1-7536-43AC-85EF-C7106179F5ED}"/>
          </ac:spMkLst>
        </pc:spChg>
        <pc:spChg chg="add del">
          <ac:chgData name="Stephen Situ" userId="55172eee-beec-4f9c-a5ff-0bb07d58f062" providerId="ADAL" clId="{27BF621A-8CE8-4FF9-91D0-37F0985A8FB9}" dt="2024-09-11T14:28:47.085" v="7059" actId="26606"/>
          <ac:spMkLst>
            <pc:docMk/>
            <pc:sldMk cId="3141514430" sldId="296"/>
            <ac:spMk id="73" creationId="{63644BFD-D22E-4019-B666-387DA51AEAFD}"/>
          </ac:spMkLst>
        </pc:spChg>
        <pc:spChg chg="add del">
          <ac:chgData name="Stephen Situ" userId="55172eee-beec-4f9c-a5ff-0bb07d58f062" providerId="ADAL" clId="{27BF621A-8CE8-4FF9-91D0-37F0985A8FB9}" dt="2024-09-11T14:28:47.085" v="7059" actId="26606"/>
          <ac:spMkLst>
            <pc:docMk/>
            <pc:sldMk cId="3141514430" sldId="296"/>
            <ac:spMk id="76" creationId="{3776B14B-F2F4-4825-8DA8-8C7A0F2B3960}"/>
          </ac:spMkLst>
        </pc:spChg>
        <pc:spChg chg="add del">
          <ac:chgData name="Stephen Situ" userId="55172eee-beec-4f9c-a5ff-0bb07d58f062" providerId="ADAL" clId="{27BF621A-8CE8-4FF9-91D0-37F0985A8FB9}" dt="2024-09-11T14:28:58.469" v="7061" actId="26606"/>
          <ac:spMkLst>
            <pc:docMk/>
            <pc:sldMk cId="3141514430" sldId="296"/>
            <ac:spMk id="78" creationId="{F3060C83-F051-4F0E-ABAD-AA0DFC48B218}"/>
          </ac:spMkLst>
        </pc:spChg>
        <pc:spChg chg="add del">
          <ac:chgData name="Stephen Situ" userId="55172eee-beec-4f9c-a5ff-0bb07d58f062" providerId="ADAL" clId="{27BF621A-8CE8-4FF9-91D0-37F0985A8FB9}" dt="2024-09-11T14:28:58.469" v="7061" actId="26606"/>
          <ac:spMkLst>
            <pc:docMk/>
            <pc:sldMk cId="3141514430" sldId="296"/>
            <ac:spMk id="79" creationId="{83C98ABE-055B-441F-B07E-44F97F083C39}"/>
          </ac:spMkLst>
        </pc:spChg>
        <pc:spChg chg="add del">
          <ac:chgData name="Stephen Situ" userId="55172eee-beec-4f9c-a5ff-0bb07d58f062" providerId="ADAL" clId="{27BF621A-8CE8-4FF9-91D0-37F0985A8FB9}" dt="2024-09-11T14:28:58.469" v="7061" actId="26606"/>
          <ac:spMkLst>
            <pc:docMk/>
            <pc:sldMk cId="3141514430" sldId="296"/>
            <ac:spMk id="80" creationId="{29FDB030-9B49-4CED-8CCD-4D99382388AC}"/>
          </ac:spMkLst>
        </pc:spChg>
        <pc:spChg chg="add del">
          <ac:chgData name="Stephen Situ" userId="55172eee-beec-4f9c-a5ff-0bb07d58f062" providerId="ADAL" clId="{27BF621A-8CE8-4FF9-91D0-37F0985A8FB9}" dt="2024-09-11T14:28:58.469" v="7061" actId="26606"/>
          <ac:spMkLst>
            <pc:docMk/>
            <pc:sldMk cId="3141514430" sldId="296"/>
            <ac:spMk id="81" creationId="{3783CA14-24A1-485C-8B30-D6A5D87987AD}"/>
          </ac:spMkLst>
        </pc:spChg>
        <pc:spChg chg="add del">
          <ac:chgData name="Stephen Situ" userId="55172eee-beec-4f9c-a5ff-0bb07d58f062" providerId="ADAL" clId="{27BF621A-8CE8-4FF9-91D0-37F0985A8FB9}" dt="2024-09-11T14:28:58.469" v="7061" actId="26606"/>
          <ac:spMkLst>
            <pc:docMk/>
            <pc:sldMk cId="3141514430" sldId="296"/>
            <ac:spMk id="82" creationId="{9A97C86A-04D6-40F7-AE84-31AB43E6A846}"/>
          </ac:spMkLst>
        </pc:spChg>
        <pc:spChg chg="add del">
          <ac:chgData name="Stephen Situ" userId="55172eee-beec-4f9c-a5ff-0bb07d58f062" providerId="ADAL" clId="{27BF621A-8CE8-4FF9-91D0-37F0985A8FB9}" dt="2024-09-11T14:28:58.469" v="7061" actId="26606"/>
          <ac:spMkLst>
            <pc:docMk/>
            <pc:sldMk cId="3141514430" sldId="296"/>
            <ac:spMk id="83" creationId="{FF9F2414-84E8-453E-B1F3-389FDE8192D9}"/>
          </ac:spMkLst>
        </pc:spChg>
        <pc:spChg chg="add del">
          <ac:chgData name="Stephen Situ" userId="55172eee-beec-4f9c-a5ff-0bb07d58f062" providerId="ADAL" clId="{27BF621A-8CE8-4FF9-91D0-37F0985A8FB9}" dt="2024-09-11T14:28:58.469" v="7061" actId="26606"/>
          <ac:spMkLst>
            <pc:docMk/>
            <pc:sldMk cId="3141514430" sldId="296"/>
            <ac:spMk id="84" creationId="{3ECA69A1-7536-43AC-85EF-C7106179F5ED}"/>
          </ac:spMkLst>
        </pc:spChg>
        <pc:spChg chg="add del">
          <ac:chgData name="Stephen Situ" userId="55172eee-beec-4f9c-a5ff-0bb07d58f062" providerId="ADAL" clId="{27BF621A-8CE8-4FF9-91D0-37F0985A8FB9}" dt="2024-09-11T14:29:00.341" v="7063" actId="26606"/>
          <ac:spMkLst>
            <pc:docMk/>
            <pc:sldMk cId="3141514430" sldId="296"/>
            <ac:spMk id="86" creationId="{01D0AF59-99C3-4251-AB9A-C966C6AD4400}"/>
          </ac:spMkLst>
        </pc:spChg>
        <pc:spChg chg="add del">
          <ac:chgData name="Stephen Situ" userId="55172eee-beec-4f9c-a5ff-0bb07d58f062" providerId="ADAL" clId="{27BF621A-8CE8-4FF9-91D0-37F0985A8FB9}" dt="2024-09-11T14:29:00.341" v="7063" actId="26606"/>
          <ac:spMkLst>
            <pc:docMk/>
            <pc:sldMk cId="3141514430" sldId="296"/>
            <ac:spMk id="87" creationId="{1855405F-37A2-4869-9154-F8BE3BECE6C3}"/>
          </ac:spMkLst>
        </pc:spChg>
        <pc:spChg chg="add del">
          <ac:chgData name="Stephen Situ" userId="55172eee-beec-4f9c-a5ff-0bb07d58f062" providerId="ADAL" clId="{27BF621A-8CE8-4FF9-91D0-37F0985A8FB9}" dt="2024-09-11T14:29:00.878" v="7065" actId="26606"/>
          <ac:spMkLst>
            <pc:docMk/>
            <pc:sldMk cId="3141514430" sldId="296"/>
            <ac:spMk id="89" creationId="{C83A5C14-ED91-4CD1-809E-D29FF97C9AF5}"/>
          </ac:spMkLst>
        </pc:spChg>
        <pc:spChg chg="add del">
          <ac:chgData name="Stephen Situ" userId="55172eee-beec-4f9c-a5ff-0bb07d58f062" providerId="ADAL" clId="{27BF621A-8CE8-4FF9-91D0-37F0985A8FB9}" dt="2024-09-11T14:29:00.878" v="7065" actId="26606"/>
          <ac:spMkLst>
            <pc:docMk/>
            <pc:sldMk cId="3141514430" sldId="296"/>
            <ac:spMk id="90" creationId="{56065185-5C34-4F86-AA96-AA4D065B0EF4}"/>
          </ac:spMkLst>
        </pc:spChg>
        <pc:spChg chg="add del">
          <ac:chgData name="Stephen Situ" userId="55172eee-beec-4f9c-a5ff-0bb07d58f062" providerId="ADAL" clId="{27BF621A-8CE8-4FF9-91D0-37F0985A8FB9}" dt="2024-09-11T14:29:10.780" v="7067" actId="26606"/>
          <ac:spMkLst>
            <pc:docMk/>
            <pc:sldMk cId="3141514430" sldId="296"/>
            <ac:spMk id="92" creationId="{01D0AF59-99C3-4251-AB9A-C966C6AD4400}"/>
          </ac:spMkLst>
        </pc:spChg>
        <pc:spChg chg="add del">
          <ac:chgData name="Stephen Situ" userId="55172eee-beec-4f9c-a5ff-0bb07d58f062" providerId="ADAL" clId="{27BF621A-8CE8-4FF9-91D0-37F0985A8FB9}" dt="2024-09-11T14:29:10.780" v="7067" actId="26606"/>
          <ac:spMkLst>
            <pc:docMk/>
            <pc:sldMk cId="3141514430" sldId="296"/>
            <ac:spMk id="93" creationId="{1855405F-37A2-4869-9154-F8BE3BECE6C3}"/>
          </ac:spMkLst>
        </pc:spChg>
        <pc:spChg chg="add del">
          <ac:chgData name="Stephen Situ" userId="55172eee-beec-4f9c-a5ff-0bb07d58f062" providerId="ADAL" clId="{27BF621A-8CE8-4FF9-91D0-37F0985A8FB9}" dt="2024-09-11T14:29:12.239" v="7069" actId="26606"/>
          <ac:spMkLst>
            <pc:docMk/>
            <pc:sldMk cId="3141514430" sldId="296"/>
            <ac:spMk id="95" creationId="{B94BF6D8-BAB7-4EB4-9B19-BB8B2F0F700E}"/>
          </ac:spMkLst>
        </pc:spChg>
        <pc:spChg chg="add del">
          <ac:chgData name="Stephen Situ" userId="55172eee-beec-4f9c-a5ff-0bb07d58f062" providerId="ADAL" clId="{27BF621A-8CE8-4FF9-91D0-37F0985A8FB9}" dt="2024-09-11T14:29:12.239" v="7069" actId="26606"/>
          <ac:spMkLst>
            <pc:docMk/>
            <pc:sldMk cId="3141514430" sldId="296"/>
            <ac:spMk id="96" creationId="{B233FAAD-5E0A-4FBB-9800-1DAEE5039AF6}"/>
          </ac:spMkLst>
        </pc:spChg>
        <pc:spChg chg="add del">
          <ac:chgData name="Stephen Situ" userId="55172eee-beec-4f9c-a5ff-0bb07d58f062" providerId="ADAL" clId="{27BF621A-8CE8-4FF9-91D0-37F0985A8FB9}" dt="2024-09-11T14:29:12.239" v="7069" actId="26606"/>
          <ac:spMkLst>
            <pc:docMk/>
            <pc:sldMk cId="3141514430" sldId="296"/>
            <ac:spMk id="97" creationId="{8276E914-D126-4153-AEBF-1B9B6361C2B7}"/>
          </ac:spMkLst>
        </pc:spChg>
        <pc:spChg chg="add del">
          <ac:chgData name="Stephen Situ" userId="55172eee-beec-4f9c-a5ff-0bb07d58f062" providerId="ADAL" clId="{27BF621A-8CE8-4FF9-91D0-37F0985A8FB9}" dt="2024-09-11T14:29:13.559" v="7071" actId="26606"/>
          <ac:spMkLst>
            <pc:docMk/>
            <pc:sldMk cId="3141514430" sldId="296"/>
            <ac:spMk id="99" creationId="{8950AD4C-6AF3-49F8-94E1-DBCAFB39478B}"/>
          </ac:spMkLst>
        </pc:spChg>
        <pc:spChg chg="add del">
          <ac:chgData name="Stephen Situ" userId="55172eee-beec-4f9c-a5ff-0bb07d58f062" providerId="ADAL" clId="{27BF621A-8CE8-4FF9-91D0-37F0985A8FB9}" dt="2024-09-11T14:29:13.559" v="7071" actId="26606"/>
          <ac:spMkLst>
            <pc:docMk/>
            <pc:sldMk cId="3141514430" sldId="296"/>
            <ac:spMk id="100" creationId="{8DBEAE55-3EA1-41D7-A212-5F7D8986C1F2}"/>
          </ac:spMkLst>
        </pc:spChg>
        <pc:spChg chg="add del">
          <ac:chgData name="Stephen Situ" userId="55172eee-beec-4f9c-a5ff-0bb07d58f062" providerId="ADAL" clId="{27BF621A-8CE8-4FF9-91D0-37F0985A8FB9}" dt="2024-09-11T14:29:13.559" v="7071" actId="26606"/>
          <ac:spMkLst>
            <pc:docMk/>
            <pc:sldMk cId="3141514430" sldId="296"/>
            <ac:spMk id="101" creationId="{CFC5F0E7-644F-4101-BE72-12825CF537E7}"/>
          </ac:spMkLst>
        </pc:spChg>
        <pc:spChg chg="add del">
          <ac:chgData name="Stephen Situ" userId="55172eee-beec-4f9c-a5ff-0bb07d58f062" providerId="ADAL" clId="{27BF621A-8CE8-4FF9-91D0-37F0985A8FB9}" dt="2024-09-11T14:29:13.559" v="7071" actId="26606"/>
          <ac:spMkLst>
            <pc:docMk/>
            <pc:sldMk cId="3141514430" sldId="296"/>
            <ac:spMk id="102" creationId="{B1F9B6B4-B0C4-45C6-A086-901C960D03E7}"/>
          </ac:spMkLst>
        </pc:spChg>
        <pc:spChg chg="add del">
          <ac:chgData name="Stephen Situ" userId="55172eee-beec-4f9c-a5ff-0bb07d58f062" providerId="ADAL" clId="{27BF621A-8CE8-4FF9-91D0-37F0985A8FB9}" dt="2024-09-11T14:29:38.986" v="7103" actId="26606"/>
          <ac:spMkLst>
            <pc:docMk/>
            <pc:sldMk cId="3141514430" sldId="296"/>
            <ac:spMk id="104" creationId="{216BB327-7AA9-4EC5-815F-9D8E6BC53E34}"/>
          </ac:spMkLst>
        </pc:spChg>
        <pc:spChg chg="add del">
          <ac:chgData name="Stephen Situ" userId="55172eee-beec-4f9c-a5ff-0bb07d58f062" providerId="ADAL" clId="{27BF621A-8CE8-4FF9-91D0-37F0985A8FB9}" dt="2024-09-11T14:29:18.647" v="7074" actId="26606"/>
          <ac:spMkLst>
            <pc:docMk/>
            <pc:sldMk cId="3141514430" sldId="296"/>
            <ac:spMk id="109" creationId="{216BB327-7AA9-4EC5-815F-9D8E6BC53E34}"/>
          </ac:spMkLst>
        </pc:spChg>
        <pc:spChg chg="add del">
          <ac:chgData name="Stephen Situ" userId="55172eee-beec-4f9c-a5ff-0bb07d58f062" providerId="ADAL" clId="{27BF621A-8CE8-4FF9-91D0-37F0985A8FB9}" dt="2024-09-11T14:29:20.294" v="7076" actId="26606"/>
          <ac:spMkLst>
            <pc:docMk/>
            <pc:sldMk cId="3141514430" sldId="296"/>
            <ac:spMk id="111" creationId="{83C98ABE-055B-441F-B07E-44F97F083C39}"/>
          </ac:spMkLst>
        </pc:spChg>
        <pc:spChg chg="add del">
          <ac:chgData name="Stephen Situ" userId="55172eee-beec-4f9c-a5ff-0bb07d58f062" providerId="ADAL" clId="{27BF621A-8CE8-4FF9-91D0-37F0985A8FB9}" dt="2024-09-11T14:29:20.294" v="7076" actId="26606"/>
          <ac:spMkLst>
            <pc:docMk/>
            <pc:sldMk cId="3141514430" sldId="296"/>
            <ac:spMk id="112" creationId="{F3060C83-F051-4F0E-ABAD-AA0DFC48B218}"/>
          </ac:spMkLst>
        </pc:spChg>
        <pc:spChg chg="add del">
          <ac:chgData name="Stephen Situ" userId="55172eee-beec-4f9c-a5ff-0bb07d58f062" providerId="ADAL" clId="{27BF621A-8CE8-4FF9-91D0-37F0985A8FB9}" dt="2024-09-11T14:29:20.294" v="7076" actId="26606"/>
          <ac:spMkLst>
            <pc:docMk/>
            <pc:sldMk cId="3141514430" sldId="296"/>
            <ac:spMk id="113" creationId="{29FDB030-9B49-4CED-8CCD-4D99382388AC}"/>
          </ac:spMkLst>
        </pc:spChg>
        <pc:spChg chg="add del">
          <ac:chgData name="Stephen Situ" userId="55172eee-beec-4f9c-a5ff-0bb07d58f062" providerId="ADAL" clId="{27BF621A-8CE8-4FF9-91D0-37F0985A8FB9}" dt="2024-09-11T14:29:20.294" v="7076" actId="26606"/>
          <ac:spMkLst>
            <pc:docMk/>
            <pc:sldMk cId="3141514430" sldId="296"/>
            <ac:spMk id="115" creationId="{3783CA14-24A1-485C-8B30-D6A5D87987AD}"/>
          </ac:spMkLst>
        </pc:spChg>
        <pc:spChg chg="add del">
          <ac:chgData name="Stephen Situ" userId="55172eee-beec-4f9c-a5ff-0bb07d58f062" providerId="ADAL" clId="{27BF621A-8CE8-4FF9-91D0-37F0985A8FB9}" dt="2024-09-11T14:29:20.294" v="7076" actId="26606"/>
          <ac:spMkLst>
            <pc:docMk/>
            <pc:sldMk cId="3141514430" sldId="296"/>
            <ac:spMk id="117" creationId="{9A97C86A-04D6-40F7-AE84-31AB43E6A846}"/>
          </ac:spMkLst>
        </pc:spChg>
        <pc:spChg chg="add del">
          <ac:chgData name="Stephen Situ" userId="55172eee-beec-4f9c-a5ff-0bb07d58f062" providerId="ADAL" clId="{27BF621A-8CE8-4FF9-91D0-37F0985A8FB9}" dt="2024-09-11T14:29:20.294" v="7076" actId="26606"/>
          <ac:spMkLst>
            <pc:docMk/>
            <pc:sldMk cId="3141514430" sldId="296"/>
            <ac:spMk id="119" creationId="{FF9F2414-84E8-453E-B1F3-389FDE8192D9}"/>
          </ac:spMkLst>
        </pc:spChg>
        <pc:spChg chg="add del">
          <ac:chgData name="Stephen Situ" userId="55172eee-beec-4f9c-a5ff-0bb07d58f062" providerId="ADAL" clId="{27BF621A-8CE8-4FF9-91D0-37F0985A8FB9}" dt="2024-09-11T14:29:20.294" v="7076" actId="26606"/>
          <ac:spMkLst>
            <pc:docMk/>
            <pc:sldMk cId="3141514430" sldId="296"/>
            <ac:spMk id="121" creationId="{3ECA69A1-7536-43AC-85EF-C7106179F5ED}"/>
          </ac:spMkLst>
        </pc:spChg>
        <pc:spChg chg="add del">
          <ac:chgData name="Stephen Situ" userId="55172eee-beec-4f9c-a5ff-0bb07d58f062" providerId="ADAL" clId="{27BF621A-8CE8-4FF9-91D0-37F0985A8FB9}" dt="2024-09-11T14:29:20.875" v="7078" actId="26606"/>
          <ac:spMkLst>
            <pc:docMk/>
            <pc:sldMk cId="3141514430" sldId="296"/>
            <ac:spMk id="123" creationId="{42A4FC2C-047E-45A5-965D-8E1E3BF09BC6}"/>
          </ac:spMkLst>
        </pc:spChg>
        <pc:spChg chg="add del">
          <ac:chgData name="Stephen Situ" userId="55172eee-beec-4f9c-a5ff-0bb07d58f062" providerId="ADAL" clId="{27BF621A-8CE8-4FF9-91D0-37F0985A8FB9}" dt="2024-09-11T14:29:21.942" v="7080" actId="26606"/>
          <ac:spMkLst>
            <pc:docMk/>
            <pc:sldMk cId="3141514430" sldId="296"/>
            <ac:spMk id="125" creationId="{63644BFD-D22E-4019-B666-387DA51AEAFD}"/>
          </ac:spMkLst>
        </pc:spChg>
        <pc:spChg chg="add del">
          <ac:chgData name="Stephen Situ" userId="55172eee-beec-4f9c-a5ff-0bb07d58f062" providerId="ADAL" clId="{27BF621A-8CE8-4FF9-91D0-37F0985A8FB9}" dt="2024-09-11T14:29:21.942" v="7080" actId="26606"/>
          <ac:spMkLst>
            <pc:docMk/>
            <pc:sldMk cId="3141514430" sldId="296"/>
            <ac:spMk id="129" creationId="{3776B14B-F2F4-4825-8DA8-8C7A0F2B3960}"/>
          </ac:spMkLst>
        </pc:spChg>
        <pc:spChg chg="add del">
          <ac:chgData name="Stephen Situ" userId="55172eee-beec-4f9c-a5ff-0bb07d58f062" providerId="ADAL" clId="{27BF621A-8CE8-4FF9-91D0-37F0985A8FB9}" dt="2024-09-11T14:29:23.151" v="7082" actId="26606"/>
          <ac:spMkLst>
            <pc:docMk/>
            <pc:sldMk cId="3141514430" sldId="296"/>
            <ac:spMk id="131" creationId="{2215C6C6-E45C-4179-9FC1-E8A4C1D47430}"/>
          </ac:spMkLst>
        </pc:spChg>
        <pc:spChg chg="add del">
          <ac:chgData name="Stephen Situ" userId="55172eee-beec-4f9c-a5ff-0bb07d58f062" providerId="ADAL" clId="{27BF621A-8CE8-4FF9-91D0-37F0985A8FB9}" dt="2024-09-11T14:29:23.151" v="7082" actId="26606"/>
          <ac:spMkLst>
            <pc:docMk/>
            <pc:sldMk cId="3141514430" sldId="296"/>
            <ac:spMk id="135" creationId="{3776B14B-F2F4-4825-8DA8-8C7A0F2B3960}"/>
          </ac:spMkLst>
        </pc:spChg>
        <pc:spChg chg="add del">
          <ac:chgData name="Stephen Situ" userId="55172eee-beec-4f9c-a5ff-0bb07d58f062" providerId="ADAL" clId="{27BF621A-8CE8-4FF9-91D0-37F0985A8FB9}" dt="2024-09-11T14:29:23.779" v="7084" actId="26606"/>
          <ac:spMkLst>
            <pc:docMk/>
            <pc:sldMk cId="3141514430" sldId="296"/>
            <ac:spMk id="137" creationId="{F3060C83-F051-4F0E-ABAD-AA0DFC48B218}"/>
          </ac:spMkLst>
        </pc:spChg>
        <pc:spChg chg="add del">
          <ac:chgData name="Stephen Situ" userId="55172eee-beec-4f9c-a5ff-0bb07d58f062" providerId="ADAL" clId="{27BF621A-8CE8-4FF9-91D0-37F0985A8FB9}" dt="2024-09-11T14:29:23.779" v="7084" actId="26606"/>
          <ac:spMkLst>
            <pc:docMk/>
            <pc:sldMk cId="3141514430" sldId="296"/>
            <ac:spMk id="138" creationId="{83C98ABE-055B-441F-B07E-44F97F083C39}"/>
          </ac:spMkLst>
        </pc:spChg>
        <pc:spChg chg="add del">
          <ac:chgData name="Stephen Situ" userId="55172eee-beec-4f9c-a5ff-0bb07d58f062" providerId="ADAL" clId="{27BF621A-8CE8-4FF9-91D0-37F0985A8FB9}" dt="2024-09-11T14:29:23.779" v="7084" actId="26606"/>
          <ac:spMkLst>
            <pc:docMk/>
            <pc:sldMk cId="3141514430" sldId="296"/>
            <ac:spMk id="139" creationId="{29FDB030-9B49-4CED-8CCD-4D99382388AC}"/>
          </ac:spMkLst>
        </pc:spChg>
        <pc:spChg chg="add del">
          <ac:chgData name="Stephen Situ" userId="55172eee-beec-4f9c-a5ff-0bb07d58f062" providerId="ADAL" clId="{27BF621A-8CE8-4FF9-91D0-37F0985A8FB9}" dt="2024-09-11T14:29:23.779" v="7084" actId="26606"/>
          <ac:spMkLst>
            <pc:docMk/>
            <pc:sldMk cId="3141514430" sldId="296"/>
            <ac:spMk id="140" creationId="{3783CA14-24A1-485C-8B30-D6A5D87987AD}"/>
          </ac:spMkLst>
        </pc:spChg>
        <pc:spChg chg="add del">
          <ac:chgData name="Stephen Situ" userId="55172eee-beec-4f9c-a5ff-0bb07d58f062" providerId="ADAL" clId="{27BF621A-8CE8-4FF9-91D0-37F0985A8FB9}" dt="2024-09-11T14:29:23.779" v="7084" actId="26606"/>
          <ac:spMkLst>
            <pc:docMk/>
            <pc:sldMk cId="3141514430" sldId="296"/>
            <ac:spMk id="141" creationId="{9A97C86A-04D6-40F7-AE84-31AB43E6A846}"/>
          </ac:spMkLst>
        </pc:spChg>
        <pc:spChg chg="add del">
          <ac:chgData name="Stephen Situ" userId="55172eee-beec-4f9c-a5ff-0bb07d58f062" providerId="ADAL" clId="{27BF621A-8CE8-4FF9-91D0-37F0985A8FB9}" dt="2024-09-11T14:29:23.779" v="7084" actId="26606"/>
          <ac:spMkLst>
            <pc:docMk/>
            <pc:sldMk cId="3141514430" sldId="296"/>
            <ac:spMk id="142" creationId="{FF9F2414-84E8-453E-B1F3-389FDE8192D9}"/>
          </ac:spMkLst>
        </pc:spChg>
        <pc:spChg chg="add del">
          <ac:chgData name="Stephen Situ" userId="55172eee-beec-4f9c-a5ff-0bb07d58f062" providerId="ADAL" clId="{27BF621A-8CE8-4FF9-91D0-37F0985A8FB9}" dt="2024-09-11T14:29:23.779" v="7084" actId="26606"/>
          <ac:spMkLst>
            <pc:docMk/>
            <pc:sldMk cId="3141514430" sldId="296"/>
            <ac:spMk id="143" creationId="{3ECA69A1-7536-43AC-85EF-C7106179F5ED}"/>
          </ac:spMkLst>
        </pc:spChg>
        <pc:spChg chg="add del">
          <ac:chgData name="Stephen Situ" userId="55172eee-beec-4f9c-a5ff-0bb07d58f062" providerId="ADAL" clId="{27BF621A-8CE8-4FF9-91D0-37F0985A8FB9}" dt="2024-09-11T14:29:25.255" v="7086" actId="26606"/>
          <ac:spMkLst>
            <pc:docMk/>
            <pc:sldMk cId="3141514430" sldId="296"/>
            <ac:spMk id="145" creationId="{216BB327-7AA9-4EC5-815F-9D8E6BC53E34}"/>
          </ac:spMkLst>
        </pc:spChg>
        <pc:spChg chg="add del">
          <ac:chgData name="Stephen Situ" userId="55172eee-beec-4f9c-a5ff-0bb07d58f062" providerId="ADAL" clId="{27BF621A-8CE8-4FF9-91D0-37F0985A8FB9}" dt="2024-09-11T14:29:25.852" v="7088" actId="26606"/>
          <ac:spMkLst>
            <pc:docMk/>
            <pc:sldMk cId="3141514430" sldId="296"/>
            <ac:spMk id="147" creationId="{63644BFD-D22E-4019-B666-387DA51AEAFD}"/>
          </ac:spMkLst>
        </pc:spChg>
        <pc:spChg chg="add del">
          <ac:chgData name="Stephen Situ" userId="55172eee-beec-4f9c-a5ff-0bb07d58f062" providerId="ADAL" clId="{27BF621A-8CE8-4FF9-91D0-37F0985A8FB9}" dt="2024-09-11T14:29:25.852" v="7088" actId="26606"/>
          <ac:spMkLst>
            <pc:docMk/>
            <pc:sldMk cId="3141514430" sldId="296"/>
            <ac:spMk id="151" creationId="{3776B14B-F2F4-4825-8DA8-8C7A0F2B3960}"/>
          </ac:spMkLst>
        </pc:spChg>
        <pc:spChg chg="add del">
          <ac:chgData name="Stephen Situ" userId="55172eee-beec-4f9c-a5ff-0bb07d58f062" providerId="ADAL" clId="{27BF621A-8CE8-4FF9-91D0-37F0985A8FB9}" dt="2024-09-11T14:29:28.016" v="7090" actId="26606"/>
          <ac:spMkLst>
            <pc:docMk/>
            <pc:sldMk cId="3141514430" sldId="296"/>
            <ac:spMk id="153" creationId="{2215C6C6-E45C-4179-9FC1-E8A4C1D47430}"/>
          </ac:spMkLst>
        </pc:spChg>
        <pc:spChg chg="add del">
          <ac:chgData name="Stephen Situ" userId="55172eee-beec-4f9c-a5ff-0bb07d58f062" providerId="ADAL" clId="{27BF621A-8CE8-4FF9-91D0-37F0985A8FB9}" dt="2024-09-11T14:29:28.016" v="7090" actId="26606"/>
          <ac:spMkLst>
            <pc:docMk/>
            <pc:sldMk cId="3141514430" sldId="296"/>
            <ac:spMk id="157" creationId="{3776B14B-F2F4-4825-8DA8-8C7A0F2B3960}"/>
          </ac:spMkLst>
        </pc:spChg>
        <pc:spChg chg="add del">
          <ac:chgData name="Stephen Situ" userId="55172eee-beec-4f9c-a5ff-0bb07d58f062" providerId="ADAL" clId="{27BF621A-8CE8-4FF9-91D0-37F0985A8FB9}" dt="2024-09-11T14:29:32.802" v="7092" actId="26606"/>
          <ac:spMkLst>
            <pc:docMk/>
            <pc:sldMk cId="3141514430" sldId="296"/>
            <ac:spMk id="159" creationId="{0D1D8088-559A-46A5-A801-CDF0B9476BED}"/>
          </ac:spMkLst>
        </pc:spChg>
        <pc:spChg chg="add del">
          <ac:chgData name="Stephen Situ" userId="55172eee-beec-4f9c-a5ff-0bb07d58f062" providerId="ADAL" clId="{27BF621A-8CE8-4FF9-91D0-37F0985A8FB9}" dt="2024-09-11T14:29:32.802" v="7092" actId="26606"/>
          <ac:spMkLst>
            <pc:docMk/>
            <pc:sldMk cId="3141514430" sldId="296"/>
            <ac:spMk id="163" creationId="{3776B14B-F2F4-4825-8DA8-8C7A0F2B3960}"/>
          </ac:spMkLst>
        </pc:spChg>
        <pc:spChg chg="add del">
          <ac:chgData name="Stephen Situ" userId="55172eee-beec-4f9c-a5ff-0bb07d58f062" providerId="ADAL" clId="{27BF621A-8CE8-4FF9-91D0-37F0985A8FB9}" dt="2024-09-11T14:29:33.854" v="7094" actId="26606"/>
          <ac:spMkLst>
            <pc:docMk/>
            <pc:sldMk cId="3141514430" sldId="296"/>
            <ac:spMk id="165" creationId="{F3060C83-F051-4F0E-ABAD-AA0DFC48B218}"/>
          </ac:spMkLst>
        </pc:spChg>
        <pc:spChg chg="add del">
          <ac:chgData name="Stephen Situ" userId="55172eee-beec-4f9c-a5ff-0bb07d58f062" providerId="ADAL" clId="{27BF621A-8CE8-4FF9-91D0-37F0985A8FB9}" dt="2024-09-11T14:29:33.854" v="7094" actId="26606"/>
          <ac:spMkLst>
            <pc:docMk/>
            <pc:sldMk cId="3141514430" sldId="296"/>
            <ac:spMk id="166" creationId="{83C98ABE-055B-441F-B07E-44F97F083C39}"/>
          </ac:spMkLst>
        </pc:spChg>
        <pc:spChg chg="add del">
          <ac:chgData name="Stephen Situ" userId="55172eee-beec-4f9c-a5ff-0bb07d58f062" providerId="ADAL" clId="{27BF621A-8CE8-4FF9-91D0-37F0985A8FB9}" dt="2024-09-11T14:29:33.854" v="7094" actId="26606"/>
          <ac:spMkLst>
            <pc:docMk/>
            <pc:sldMk cId="3141514430" sldId="296"/>
            <ac:spMk id="167" creationId="{29FDB030-9B49-4CED-8CCD-4D99382388AC}"/>
          </ac:spMkLst>
        </pc:spChg>
        <pc:spChg chg="add del">
          <ac:chgData name="Stephen Situ" userId="55172eee-beec-4f9c-a5ff-0bb07d58f062" providerId="ADAL" clId="{27BF621A-8CE8-4FF9-91D0-37F0985A8FB9}" dt="2024-09-11T14:29:33.854" v="7094" actId="26606"/>
          <ac:spMkLst>
            <pc:docMk/>
            <pc:sldMk cId="3141514430" sldId="296"/>
            <ac:spMk id="168" creationId="{3783CA14-24A1-485C-8B30-D6A5D87987AD}"/>
          </ac:spMkLst>
        </pc:spChg>
        <pc:spChg chg="add del">
          <ac:chgData name="Stephen Situ" userId="55172eee-beec-4f9c-a5ff-0bb07d58f062" providerId="ADAL" clId="{27BF621A-8CE8-4FF9-91D0-37F0985A8FB9}" dt="2024-09-11T14:29:33.854" v="7094" actId="26606"/>
          <ac:spMkLst>
            <pc:docMk/>
            <pc:sldMk cId="3141514430" sldId="296"/>
            <ac:spMk id="169" creationId="{9A97C86A-04D6-40F7-AE84-31AB43E6A846}"/>
          </ac:spMkLst>
        </pc:spChg>
        <pc:spChg chg="add del">
          <ac:chgData name="Stephen Situ" userId="55172eee-beec-4f9c-a5ff-0bb07d58f062" providerId="ADAL" clId="{27BF621A-8CE8-4FF9-91D0-37F0985A8FB9}" dt="2024-09-11T14:29:33.854" v="7094" actId="26606"/>
          <ac:spMkLst>
            <pc:docMk/>
            <pc:sldMk cId="3141514430" sldId="296"/>
            <ac:spMk id="170" creationId="{FF9F2414-84E8-453E-B1F3-389FDE8192D9}"/>
          </ac:spMkLst>
        </pc:spChg>
        <pc:spChg chg="add del">
          <ac:chgData name="Stephen Situ" userId="55172eee-beec-4f9c-a5ff-0bb07d58f062" providerId="ADAL" clId="{27BF621A-8CE8-4FF9-91D0-37F0985A8FB9}" dt="2024-09-11T14:29:33.854" v="7094" actId="26606"/>
          <ac:spMkLst>
            <pc:docMk/>
            <pc:sldMk cId="3141514430" sldId="296"/>
            <ac:spMk id="171" creationId="{3ECA69A1-7536-43AC-85EF-C7106179F5ED}"/>
          </ac:spMkLst>
        </pc:spChg>
        <pc:spChg chg="add del">
          <ac:chgData name="Stephen Situ" userId="55172eee-beec-4f9c-a5ff-0bb07d58f062" providerId="ADAL" clId="{27BF621A-8CE8-4FF9-91D0-37F0985A8FB9}" dt="2024-09-11T14:29:34.911" v="7096" actId="26606"/>
          <ac:spMkLst>
            <pc:docMk/>
            <pc:sldMk cId="3141514430" sldId="296"/>
            <ac:spMk id="173" creationId="{216BB327-7AA9-4EC5-815F-9D8E6BC53E34}"/>
          </ac:spMkLst>
        </pc:spChg>
        <pc:spChg chg="add del">
          <ac:chgData name="Stephen Situ" userId="55172eee-beec-4f9c-a5ff-0bb07d58f062" providerId="ADAL" clId="{27BF621A-8CE8-4FF9-91D0-37F0985A8FB9}" dt="2024-09-11T14:29:36.698" v="7098" actId="26606"/>
          <ac:spMkLst>
            <pc:docMk/>
            <pc:sldMk cId="3141514430" sldId="296"/>
            <ac:spMk id="175" creationId="{63644BFD-D22E-4019-B666-387DA51AEAFD}"/>
          </ac:spMkLst>
        </pc:spChg>
        <pc:spChg chg="add del">
          <ac:chgData name="Stephen Situ" userId="55172eee-beec-4f9c-a5ff-0bb07d58f062" providerId="ADAL" clId="{27BF621A-8CE8-4FF9-91D0-37F0985A8FB9}" dt="2024-09-11T14:29:36.698" v="7098" actId="26606"/>
          <ac:spMkLst>
            <pc:docMk/>
            <pc:sldMk cId="3141514430" sldId="296"/>
            <ac:spMk id="179" creationId="{3776B14B-F2F4-4825-8DA8-8C7A0F2B3960}"/>
          </ac:spMkLst>
        </pc:spChg>
        <pc:spChg chg="add del">
          <ac:chgData name="Stephen Situ" userId="55172eee-beec-4f9c-a5ff-0bb07d58f062" providerId="ADAL" clId="{27BF621A-8CE8-4FF9-91D0-37F0985A8FB9}" dt="2024-09-11T14:29:37.346" v="7100" actId="26606"/>
          <ac:spMkLst>
            <pc:docMk/>
            <pc:sldMk cId="3141514430" sldId="296"/>
            <ac:spMk id="181" creationId="{F3060C83-F051-4F0E-ABAD-AA0DFC48B218}"/>
          </ac:spMkLst>
        </pc:spChg>
        <pc:spChg chg="add del">
          <ac:chgData name="Stephen Situ" userId="55172eee-beec-4f9c-a5ff-0bb07d58f062" providerId="ADAL" clId="{27BF621A-8CE8-4FF9-91D0-37F0985A8FB9}" dt="2024-09-11T14:29:37.346" v="7100" actId="26606"/>
          <ac:spMkLst>
            <pc:docMk/>
            <pc:sldMk cId="3141514430" sldId="296"/>
            <ac:spMk id="182" creationId="{83C98ABE-055B-441F-B07E-44F97F083C39}"/>
          </ac:spMkLst>
        </pc:spChg>
        <pc:spChg chg="add del">
          <ac:chgData name="Stephen Situ" userId="55172eee-beec-4f9c-a5ff-0bb07d58f062" providerId="ADAL" clId="{27BF621A-8CE8-4FF9-91D0-37F0985A8FB9}" dt="2024-09-11T14:29:37.346" v="7100" actId="26606"/>
          <ac:spMkLst>
            <pc:docMk/>
            <pc:sldMk cId="3141514430" sldId="296"/>
            <ac:spMk id="183" creationId="{29FDB030-9B49-4CED-8CCD-4D99382388AC}"/>
          </ac:spMkLst>
        </pc:spChg>
        <pc:spChg chg="add del">
          <ac:chgData name="Stephen Situ" userId="55172eee-beec-4f9c-a5ff-0bb07d58f062" providerId="ADAL" clId="{27BF621A-8CE8-4FF9-91D0-37F0985A8FB9}" dt="2024-09-11T14:29:37.346" v="7100" actId="26606"/>
          <ac:spMkLst>
            <pc:docMk/>
            <pc:sldMk cId="3141514430" sldId="296"/>
            <ac:spMk id="184" creationId="{3783CA14-24A1-485C-8B30-D6A5D87987AD}"/>
          </ac:spMkLst>
        </pc:spChg>
        <pc:spChg chg="add del">
          <ac:chgData name="Stephen Situ" userId="55172eee-beec-4f9c-a5ff-0bb07d58f062" providerId="ADAL" clId="{27BF621A-8CE8-4FF9-91D0-37F0985A8FB9}" dt="2024-09-11T14:29:37.346" v="7100" actId="26606"/>
          <ac:spMkLst>
            <pc:docMk/>
            <pc:sldMk cId="3141514430" sldId="296"/>
            <ac:spMk id="185" creationId="{9A97C86A-04D6-40F7-AE84-31AB43E6A846}"/>
          </ac:spMkLst>
        </pc:spChg>
        <pc:spChg chg="add del">
          <ac:chgData name="Stephen Situ" userId="55172eee-beec-4f9c-a5ff-0bb07d58f062" providerId="ADAL" clId="{27BF621A-8CE8-4FF9-91D0-37F0985A8FB9}" dt="2024-09-11T14:29:37.346" v="7100" actId="26606"/>
          <ac:spMkLst>
            <pc:docMk/>
            <pc:sldMk cId="3141514430" sldId="296"/>
            <ac:spMk id="186" creationId="{FF9F2414-84E8-453E-B1F3-389FDE8192D9}"/>
          </ac:spMkLst>
        </pc:spChg>
        <pc:spChg chg="add del">
          <ac:chgData name="Stephen Situ" userId="55172eee-beec-4f9c-a5ff-0bb07d58f062" providerId="ADAL" clId="{27BF621A-8CE8-4FF9-91D0-37F0985A8FB9}" dt="2024-09-11T14:29:37.346" v="7100" actId="26606"/>
          <ac:spMkLst>
            <pc:docMk/>
            <pc:sldMk cId="3141514430" sldId="296"/>
            <ac:spMk id="187" creationId="{3ECA69A1-7536-43AC-85EF-C7106179F5ED}"/>
          </ac:spMkLst>
        </pc:spChg>
        <pc:spChg chg="add del">
          <ac:chgData name="Stephen Situ" userId="55172eee-beec-4f9c-a5ff-0bb07d58f062" providerId="ADAL" clId="{27BF621A-8CE8-4FF9-91D0-37F0985A8FB9}" dt="2024-09-11T14:29:38.986" v="7102" actId="26606"/>
          <ac:spMkLst>
            <pc:docMk/>
            <pc:sldMk cId="3141514430" sldId="296"/>
            <ac:spMk id="189" creationId="{2215C6C6-E45C-4179-9FC1-E8A4C1D47430}"/>
          </ac:spMkLst>
        </pc:spChg>
        <pc:spChg chg="add del">
          <ac:chgData name="Stephen Situ" userId="55172eee-beec-4f9c-a5ff-0bb07d58f062" providerId="ADAL" clId="{27BF621A-8CE8-4FF9-91D0-37F0985A8FB9}" dt="2024-09-11T14:29:38.986" v="7102" actId="26606"/>
          <ac:spMkLst>
            <pc:docMk/>
            <pc:sldMk cId="3141514430" sldId="296"/>
            <ac:spMk id="193" creationId="{3776B14B-F2F4-4825-8DA8-8C7A0F2B3960}"/>
          </ac:spMkLst>
        </pc:spChg>
        <pc:grpChg chg="add del">
          <ac:chgData name="Stephen Situ" userId="55172eee-beec-4f9c-a5ff-0bb07d58f062" providerId="ADAL" clId="{27BF621A-8CE8-4FF9-91D0-37F0985A8FB9}" dt="2024-09-11T14:04:27.526" v="7020" actId="26606"/>
          <ac:grpSpMkLst>
            <pc:docMk/>
            <pc:sldMk cId="3141514430" sldId="296"/>
            <ac:grpSpMk id="13" creationId="{5FE9FE4C-C9E0-4C54-8010-EA9D29CD4D59}"/>
          </ac:grpSpMkLst>
        </pc:grpChg>
        <pc:grpChg chg="add">
          <ac:chgData name="Stephen Situ" userId="55172eee-beec-4f9c-a5ff-0bb07d58f062" providerId="ADAL" clId="{27BF621A-8CE8-4FF9-91D0-37F0985A8FB9}" dt="2024-09-11T14:30:06.237" v="7106" actId="26606"/>
          <ac:grpSpMkLst>
            <pc:docMk/>
            <pc:sldMk cId="3141514430" sldId="296"/>
            <ac:grpSpMk id="16" creationId="{5FE9FE4C-C9E0-4C54-8010-EA9D29CD4D59}"/>
          </ac:grpSpMkLst>
        </pc:grpChg>
        <pc:grpChg chg="add del">
          <ac:chgData name="Stephen Situ" userId="55172eee-beec-4f9c-a5ff-0bb07d58f062" providerId="ADAL" clId="{27BF621A-8CE8-4FF9-91D0-37F0985A8FB9}" dt="2024-09-11T14:04:25.525" v="7016" actId="26606"/>
          <ac:grpSpMkLst>
            <pc:docMk/>
            <pc:sldMk cId="3141514430" sldId="296"/>
            <ac:grpSpMk id="17" creationId="{5FE9FE4C-C9E0-4C54-8010-EA9D29CD4D59}"/>
          </ac:grpSpMkLst>
        </pc:grpChg>
        <pc:grpChg chg="add del">
          <ac:chgData name="Stephen Situ" userId="55172eee-beec-4f9c-a5ff-0bb07d58f062" providerId="ADAL" clId="{27BF621A-8CE8-4FF9-91D0-37F0985A8FB9}" dt="2024-09-11T14:04:40.454" v="7026" actId="26606"/>
          <ac:grpSpMkLst>
            <pc:docMk/>
            <pc:sldMk cId="3141514430" sldId="296"/>
            <ac:grpSpMk id="23" creationId="{5FE9FE4C-C9E0-4C54-8010-EA9D29CD4D59}"/>
          </ac:grpSpMkLst>
        </pc:grpChg>
        <pc:grpChg chg="add del">
          <ac:chgData name="Stephen Situ" userId="55172eee-beec-4f9c-a5ff-0bb07d58f062" providerId="ADAL" clId="{27BF621A-8CE8-4FF9-91D0-37F0985A8FB9}" dt="2024-09-11T14:04:40.442" v="7025" actId="26606"/>
          <ac:grpSpMkLst>
            <pc:docMk/>
            <pc:sldMk cId="3141514430" sldId="296"/>
            <ac:grpSpMk id="46" creationId="{5FE9FE4C-C9E0-4C54-8010-EA9D29CD4D59}"/>
          </ac:grpSpMkLst>
        </pc:grpChg>
        <pc:grpChg chg="add del">
          <ac:chgData name="Stephen Situ" userId="55172eee-beec-4f9c-a5ff-0bb07d58f062" providerId="ADAL" clId="{27BF621A-8CE8-4FF9-91D0-37F0985A8FB9}" dt="2024-09-11T14:29:13.559" v="7072" actId="26606"/>
          <ac:grpSpMkLst>
            <pc:docMk/>
            <pc:sldMk cId="3141514430" sldId="296"/>
            <ac:grpSpMk id="51" creationId="{5FE9FE4C-C9E0-4C54-8010-EA9D29CD4D59}"/>
          </ac:grpSpMkLst>
        </pc:grpChg>
        <pc:grpChg chg="add del">
          <ac:chgData name="Stephen Situ" userId="55172eee-beec-4f9c-a5ff-0bb07d58f062" providerId="ADAL" clId="{27BF621A-8CE8-4FF9-91D0-37F0985A8FB9}" dt="2024-09-11T14:28:47.085" v="7059" actId="26606"/>
          <ac:grpSpMkLst>
            <pc:docMk/>
            <pc:sldMk cId="3141514430" sldId="296"/>
            <ac:grpSpMk id="74" creationId="{5FE9FE4C-C9E0-4C54-8010-EA9D29CD4D59}"/>
          </ac:grpSpMkLst>
        </pc:grpChg>
        <pc:grpChg chg="add del">
          <ac:chgData name="Stephen Situ" userId="55172eee-beec-4f9c-a5ff-0bb07d58f062" providerId="ADAL" clId="{27BF621A-8CE8-4FF9-91D0-37F0985A8FB9}" dt="2024-09-11T14:29:21.942" v="7080" actId="26606"/>
          <ac:grpSpMkLst>
            <pc:docMk/>
            <pc:sldMk cId="3141514430" sldId="296"/>
            <ac:grpSpMk id="126" creationId="{5FE9FE4C-C9E0-4C54-8010-EA9D29CD4D59}"/>
          </ac:grpSpMkLst>
        </pc:grpChg>
        <pc:grpChg chg="add del">
          <ac:chgData name="Stephen Situ" userId="55172eee-beec-4f9c-a5ff-0bb07d58f062" providerId="ADAL" clId="{27BF621A-8CE8-4FF9-91D0-37F0985A8FB9}" dt="2024-09-11T14:29:23.151" v="7082" actId="26606"/>
          <ac:grpSpMkLst>
            <pc:docMk/>
            <pc:sldMk cId="3141514430" sldId="296"/>
            <ac:grpSpMk id="132" creationId="{5FE9FE4C-C9E0-4C54-8010-EA9D29CD4D59}"/>
          </ac:grpSpMkLst>
        </pc:grpChg>
        <pc:grpChg chg="add del">
          <ac:chgData name="Stephen Situ" userId="55172eee-beec-4f9c-a5ff-0bb07d58f062" providerId="ADAL" clId="{27BF621A-8CE8-4FF9-91D0-37F0985A8FB9}" dt="2024-09-11T14:29:25.852" v="7088" actId="26606"/>
          <ac:grpSpMkLst>
            <pc:docMk/>
            <pc:sldMk cId="3141514430" sldId="296"/>
            <ac:grpSpMk id="148" creationId="{5FE9FE4C-C9E0-4C54-8010-EA9D29CD4D59}"/>
          </ac:grpSpMkLst>
        </pc:grpChg>
        <pc:grpChg chg="add del">
          <ac:chgData name="Stephen Situ" userId="55172eee-beec-4f9c-a5ff-0bb07d58f062" providerId="ADAL" clId="{27BF621A-8CE8-4FF9-91D0-37F0985A8FB9}" dt="2024-09-11T14:29:28.016" v="7090" actId="26606"/>
          <ac:grpSpMkLst>
            <pc:docMk/>
            <pc:sldMk cId="3141514430" sldId="296"/>
            <ac:grpSpMk id="154" creationId="{5FE9FE4C-C9E0-4C54-8010-EA9D29CD4D59}"/>
          </ac:grpSpMkLst>
        </pc:grpChg>
        <pc:grpChg chg="add del">
          <ac:chgData name="Stephen Situ" userId="55172eee-beec-4f9c-a5ff-0bb07d58f062" providerId="ADAL" clId="{27BF621A-8CE8-4FF9-91D0-37F0985A8FB9}" dt="2024-09-11T14:29:32.802" v="7092" actId="26606"/>
          <ac:grpSpMkLst>
            <pc:docMk/>
            <pc:sldMk cId="3141514430" sldId="296"/>
            <ac:grpSpMk id="160" creationId="{83E2E96F-17F7-4C8C-BDF1-6BB90A0C1D7F}"/>
          </ac:grpSpMkLst>
        </pc:grpChg>
        <pc:grpChg chg="add del">
          <ac:chgData name="Stephen Situ" userId="55172eee-beec-4f9c-a5ff-0bb07d58f062" providerId="ADAL" clId="{27BF621A-8CE8-4FF9-91D0-37F0985A8FB9}" dt="2024-09-11T14:29:36.698" v="7098" actId="26606"/>
          <ac:grpSpMkLst>
            <pc:docMk/>
            <pc:sldMk cId="3141514430" sldId="296"/>
            <ac:grpSpMk id="176" creationId="{5FE9FE4C-C9E0-4C54-8010-EA9D29CD4D59}"/>
          </ac:grpSpMkLst>
        </pc:grpChg>
        <pc:grpChg chg="add del">
          <ac:chgData name="Stephen Situ" userId="55172eee-beec-4f9c-a5ff-0bb07d58f062" providerId="ADAL" clId="{27BF621A-8CE8-4FF9-91D0-37F0985A8FB9}" dt="2024-09-11T14:29:38.986" v="7102" actId="26606"/>
          <ac:grpSpMkLst>
            <pc:docMk/>
            <pc:sldMk cId="3141514430" sldId="296"/>
            <ac:grpSpMk id="190" creationId="{5FE9FE4C-C9E0-4C54-8010-EA9D29CD4D59}"/>
          </ac:grpSpMkLst>
        </pc:grpChg>
        <pc:picChg chg="add del mod">
          <ac:chgData name="Stephen Situ" userId="55172eee-beec-4f9c-a5ff-0bb07d58f062" providerId="ADAL" clId="{27BF621A-8CE8-4FF9-91D0-37F0985A8FB9}" dt="2024-09-11T14:28:30.174" v="7051" actId="478"/>
          <ac:picMkLst>
            <pc:docMk/>
            <pc:sldMk cId="3141514430" sldId="296"/>
            <ac:picMk id="5" creationId="{213193EA-E68B-D9A4-97ED-591F7B0A82AE}"/>
          </ac:picMkLst>
        </pc:picChg>
        <pc:picChg chg="add del mod">
          <ac:chgData name="Stephen Situ" userId="55172eee-beec-4f9c-a5ff-0bb07d58f062" providerId="ADAL" clId="{27BF621A-8CE8-4FF9-91D0-37F0985A8FB9}" dt="2024-09-11T14:30:02.930" v="7104" actId="478"/>
          <ac:picMkLst>
            <pc:docMk/>
            <pc:sldMk cId="3141514430" sldId="296"/>
            <ac:picMk id="7" creationId="{CB16ABC6-AC57-D7F1-8969-B923C2460188}"/>
          </ac:picMkLst>
        </pc:picChg>
        <pc:picChg chg="add mod">
          <ac:chgData name="Stephen Situ" userId="55172eee-beec-4f9c-a5ff-0bb07d58f062" providerId="ADAL" clId="{27BF621A-8CE8-4FF9-91D0-37F0985A8FB9}" dt="2024-09-11T14:30:06.237" v="7106" actId="26606"/>
          <ac:picMkLst>
            <pc:docMk/>
            <pc:sldMk cId="3141514430" sldId="296"/>
            <ac:picMk id="9" creationId="{12B49A0F-EECF-E2EF-386B-81070EA16D72}"/>
          </ac:picMkLst>
        </pc:picChg>
      </pc:sldChg>
      <pc:sldChg chg="addSp delSp modSp new mod setBg">
        <pc:chgData name="Stephen Situ" userId="55172eee-beec-4f9c-a5ff-0bb07d58f062" providerId="ADAL" clId="{27BF621A-8CE8-4FF9-91D0-37F0985A8FB9}" dt="2024-09-11T15:11:45.253" v="7230" actId="26606"/>
        <pc:sldMkLst>
          <pc:docMk/>
          <pc:sldMk cId="1863826383" sldId="297"/>
        </pc:sldMkLst>
        <pc:spChg chg="del">
          <ac:chgData name="Stephen Situ" userId="55172eee-beec-4f9c-a5ff-0bb07d58f062" providerId="ADAL" clId="{27BF621A-8CE8-4FF9-91D0-37F0985A8FB9}" dt="2024-09-11T15:11:36.564" v="7224" actId="478"/>
          <ac:spMkLst>
            <pc:docMk/>
            <pc:sldMk cId="1863826383" sldId="297"/>
            <ac:spMk id="2" creationId="{EDF8D8AE-6CE6-0228-126C-A6E62D0F4CBD}"/>
          </ac:spMkLst>
        </pc:spChg>
        <pc:spChg chg="del">
          <ac:chgData name="Stephen Situ" userId="55172eee-beec-4f9c-a5ff-0bb07d58f062" providerId="ADAL" clId="{27BF621A-8CE8-4FF9-91D0-37F0985A8FB9}" dt="2024-09-11T15:11:39.877" v="7225" actId="478"/>
          <ac:spMkLst>
            <pc:docMk/>
            <pc:sldMk cId="1863826383" sldId="297"/>
            <ac:spMk id="3" creationId="{55CE52C9-98F6-04B1-947A-73891CB16D67}"/>
          </ac:spMkLst>
        </pc:spChg>
        <pc:spChg chg="add">
          <ac:chgData name="Stephen Situ" userId="55172eee-beec-4f9c-a5ff-0bb07d58f062" providerId="ADAL" clId="{27BF621A-8CE8-4FF9-91D0-37F0985A8FB9}" dt="2024-09-11T15:11:45.253" v="7230" actId="26606"/>
          <ac:spMkLst>
            <pc:docMk/>
            <pc:sldMk cId="1863826383" sldId="297"/>
            <ac:spMk id="10" creationId="{63644BFD-D22E-4019-B666-387DA51AEAFD}"/>
          </ac:spMkLst>
        </pc:spChg>
        <pc:spChg chg="add">
          <ac:chgData name="Stephen Situ" userId="55172eee-beec-4f9c-a5ff-0bb07d58f062" providerId="ADAL" clId="{27BF621A-8CE8-4FF9-91D0-37F0985A8FB9}" dt="2024-09-11T15:11:45.253" v="7230" actId="26606"/>
          <ac:spMkLst>
            <pc:docMk/>
            <pc:sldMk cId="1863826383" sldId="297"/>
            <ac:spMk id="16" creationId="{3776B14B-F2F4-4825-8DA8-8C7A0F2B3960}"/>
          </ac:spMkLst>
        </pc:spChg>
        <pc:grpChg chg="add">
          <ac:chgData name="Stephen Situ" userId="55172eee-beec-4f9c-a5ff-0bb07d58f062" providerId="ADAL" clId="{27BF621A-8CE8-4FF9-91D0-37F0985A8FB9}" dt="2024-09-11T15:11:45.253" v="7230" actId="26606"/>
          <ac:grpSpMkLst>
            <pc:docMk/>
            <pc:sldMk cId="1863826383" sldId="297"/>
            <ac:grpSpMk id="12" creationId="{5FE9FE4C-C9E0-4C54-8010-EA9D29CD4D59}"/>
          </ac:grpSpMkLst>
        </pc:grpChg>
        <pc:picChg chg="add mod">
          <ac:chgData name="Stephen Situ" userId="55172eee-beec-4f9c-a5ff-0bb07d58f062" providerId="ADAL" clId="{27BF621A-8CE8-4FF9-91D0-37F0985A8FB9}" dt="2024-09-11T15:11:45.253" v="7230" actId="26606"/>
          <ac:picMkLst>
            <pc:docMk/>
            <pc:sldMk cId="1863826383" sldId="297"/>
            <ac:picMk id="5" creationId="{D1782D83-D9D1-A82B-DA9A-CCFD1268BD5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61618-EC47-40D5-9F04-367A00479935}"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66A11F46-980C-4206-9C14-BA79BCFBBB48}">
      <dgm:prSet/>
      <dgm:spPr/>
      <dgm:t>
        <a:bodyPr/>
        <a:lstStyle/>
        <a:p>
          <a:r>
            <a:rPr lang="en-US" b="0" i="0" baseline="0"/>
            <a:t>Azure AI Search is a vector store for semantic search.</a:t>
          </a:r>
          <a:endParaRPr lang="en-US"/>
        </a:p>
      </dgm:t>
    </dgm:pt>
    <dgm:pt modelId="{ECD12041-F751-4F33-90DE-F54BD287AEFA}" type="parTrans" cxnId="{21BF97AA-B260-47CB-85A6-99F1150948E8}">
      <dgm:prSet/>
      <dgm:spPr/>
      <dgm:t>
        <a:bodyPr/>
        <a:lstStyle/>
        <a:p>
          <a:endParaRPr lang="en-US"/>
        </a:p>
      </dgm:t>
    </dgm:pt>
    <dgm:pt modelId="{DEDE91C3-FD39-453F-B447-E0D9F8200735}" type="sibTrans" cxnId="{21BF97AA-B260-47CB-85A6-99F1150948E8}">
      <dgm:prSet/>
      <dgm:spPr/>
      <dgm:t>
        <a:bodyPr/>
        <a:lstStyle/>
        <a:p>
          <a:endParaRPr lang="en-US"/>
        </a:p>
      </dgm:t>
    </dgm:pt>
    <dgm:pt modelId="{EE5110A7-6CDD-412D-AFCC-CAC47F6338DE}">
      <dgm:prSet/>
      <dgm:spPr/>
      <dgm:t>
        <a:bodyPr/>
        <a:lstStyle/>
        <a:p>
          <a:r>
            <a:rPr lang="en-US" b="0" i="0" baseline="0"/>
            <a:t>Supports full-text search and vector embeddings.</a:t>
          </a:r>
          <a:endParaRPr lang="en-US"/>
        </a:p>
      </dgm:t>
    </dgm:pt>
    <dgm:pt modelId="{74C335A0-4B69-476C-A335-BF47EE6D83A0}" type="parTrans" cxnId="{E95862E3-7C7E-47E3-8913-8E09403CB6DE}">
      <dgm:prSet/>
      <dgm:spPr/>
      <dgm:t>
        <a:bodyPr/>
        <a:lstStyle/>
        <a:p>
          <a:endParaRPr lang="en-US"/>
        </a:p>
      </dgm:t>
    </dgm:pt>
    <dgm:pt modelId="{253BEDF2-69B0-4C4E-BE39-73B6220B8EDA}" type="sibTrans" cxnId="{E95862E3-7C7E-47E3-8913-8E09403CB6DE}">
      <dgm:prSet/>
      <dgm:spPr/>
      <dgm:t>
        <a:bodyPr/>
        <a:lstStyle/>
        <a:p>
          <a:endParaRPr lang="en-US"/>
        </a:p>
      </dgm:t>
    </dgm:pt>
    <dgm:pt modelId="{461B8DB7-B397-408F-BB45-F26EE13784E3}">
      <dgm:prSet/>
      <dgm:spPr/>
      <dgm:t>
        <a:bodyPr/>
        <a:lstStyle/>
        <a:p>
          <a:r>
            <a:rPr lang="en-US" b="0" i="0" baseline="0"/>
            <a:t>Enables k-nearest neighbor (KNN) similarity search.</a:t>
          </a:r>
          <a:endParaRPr lang="en-US"/>
        </a:p>
      </dgm:t>
    </dgm:pt>
    <dgm:pt modelId="{1FE6240C-D90B-407F-A478-AC3423B5FABC}" type="parTrans" cxnId="{91B17F97-484C-4E7F-9629-3C89955E4BB0}">
      <dgm:prSet/>
      <dgm:spPr/>
      <dgm:t>
        <a:bodyPr/>
        <a:lstStyle/>
        <a:p>
          <a:endParaRPr lang="en-US"/>
        </a:p>
      </dgm:t>
    </dgm:pt>
    <dgm:pt modelId="{507C79C1-ECA1-43FA-9536-EC4A866CA956}" type="sibTrans" cxnId="{91B17F97-484C-4E7F-9629-3C89955E4BB0}">
      <dgm:prSet/>
      <dgm:spPr/>
      <dgm:t>
        <a:bodyPr/>
        <a:lstStyle/>
        <a:p>
          <a:endParaRPr lang="en-US"/>
        </a:p>
      </dgm:t>
    </dgm:pt>
    <dgm:pt modelId="{D79FE136-16EB-4FF3-9247-4EED9516344E}">
      <dgm:prSet/>
      <dgm:spPr/>
      <dgm:t>
        <a:bodyPr/>
        <a:lstStyle/>
        <a:p>
          <a:r>
            <a:rPr lang="en-US" b="0" i="0" baseline="0"/>
            <a:t>Integrates with AI-powered features like OCR and entity recognition. </a:t>
          </a:r>
          <a:endParaRPr lang="en-US"/>
        </a:p>
      </dgm:t>
    </dgm:pt>
    <dgm:pt modelId="{C8CB3E97-77C4-4B4F-9E4C-A0258C78BD9A}" type="parTrans" cxnId="{B8F5DED8-D47C-407E-B72B-750FD2AB9C00}">
      <dgm:prSet/>
      <dgm:spPr/>
      <dgm:t>
        <a:bodyPr/>
        <a:lstStyle/>
        <a:p>
          <a:endParaRPr lang="en-US"/>
        </a:p>
      </dgm:t>
    </dgm:pt>
    <dgm:pt modelId="{8913AA14-FFD7-4CEB-B3CD-973579D179DB}" type="sibTrans" cxnId="{B8F5DED8-D47C-407E-B72B-750FD2AB9C00}">
      <dgm:prSet/>
      <dgm:spPr/>
      <dgm:t>
        <a:bodyPr/>
        <a:lstStyle/>
        <a:p>
          <a:endParaRPr lang="en-US"/>
        </a:p>
      </dgm:t>
    </dgm:pt>
    <dgm:pt modelId="{DD9EB0D6-C000-4259-AC18-90847A5039F2}" type="pres">
      <dgm:prSet presAssocID="{68361618-EC47-40D5-9F04-367A00479935}" presName="linear" presStyleCnt="0">
        <dgm:presLayoutVars>
          <dgm:animLvl val="lvl"/>
          <dgm:resizeHandles val="exact"/>
        </dgm:presLayoutVars>
      </dgm:prSet>
      <dgm:spPr/>
    </dgm:pt>
    <dgm:pt modelId="{1B10E407-ACA9-4D35-8949-9BD51AB4BFED}" type="pres">
      <dgm:prSet presAssocID="{66A11F46-980C-4206-9C14-BA79BCFBBB48}" presName="parentText" presStyleLbl="node1" presStyleIdx="0" presStyleCnt="4">
        <dgm:presLayoutVars>
          <dgm:chMax val="0"/>
          <dgm:bulletEnabled val="1"/>
        </dgm:presLayoutVars>
      </dgm:prSet>
      <dgm:spPr/>
    </dgm:pt>
    <dgm:pt modelId="{96425F4E-76CF-4566-A233-8C5BC59D7F01}" type="pres">
      <dgm:prSet presAssocID="{DEDE91C3-FD39-453F-B447-E0D9F8200735}" presName="spacer" presStyleCnt="0"/>
      <dgm:spPr/>
    </dgm:pt>
    <dgm:pt modelId="{DD02F51D-A489-4236-B8C7-B7B60593762F}" type="pres">
      <dgm:prSet presAssocID="{EE5110A7-6CDD-412D-AFCC-CAC47F6338DE}" presName="parentText" presStyleLbl="node1" presStyleIdx="1" presStyleCnt="4">
        <dgm:presLayoutVars>
          <dgm:chMax val="0"/>
          <dgm:bulletEnabled val="1"/>
        </dgm:presLayoutVars>
      </dgm:prSet>
      <dgm:spPr/>
    </dgm:pt>
    <dgm:pt modelId="{4BA4388A-0CA2-4747-A4E2-EC10B7123B13}" type="pres">
      <dgm:prSet presAssocID="{253BEDF2-69B0-4C4E-BE39-73B6220B8EDA}" presName="spacer" presStyleCnt="0"/>
      <dgm:spPr/>
    </dgm:pt>
    <dgm:pt modelId="{51C6E788-6F5F-46ED-8BD2-D348927CA9A4}" type="pres">
      <dgm:prSet presAssocID="{461B8DB7-B397-408F-BB45-F26EE13784E3}" presName="parentText" presStyleLbl="node1" presStyleIdx="2" presStyleCnt="4">
        <dgm:presLayoutVars>
          <dgm:chMax val="0"/>
          <dgm:bulletEnabled val="1"/>
        </dgm:presLayoutVars>
      </dgm:prSet>
      <dgm:spPr/>
    </dgm:pt>
    <dgm:pt modelId="{5DE3A5DB-C085-4877-A809-58557D3B2140}" type="pres">
      <dgm:prSet presAssocID="{507C79C1-ECA1-43FA-9536-EC4A866CA956}" presName="spacer" presStyleCnt="0"/>
      <dgm:spPr/>
    </dgm:pt>
    <dgm:pt modelId="{13CAFB97-33FB-43C6-8C91-6ADAA9F9E76C}" type="pres">
      <dgm:prSet presAssocID="{D79FE136-16EB-4FF3-9247-4EED9516344E}" presName="parentText" presStyleLbl="node1" presStyleIdx="3" presStyleCnt="4">
        <dgm:presLayoutVars>
          <dgm:chMax val="0"/>
          <dgm:bulletEnabled val="1"/>
        </dgm:presLayoutVars>
      </dgm:prSet>
      <dgm:spPr/>
    </dgm:pt>
  </dgm:ptLst>
  <dgm:cxnLst>
    <dgm:cxn modelId="{CCD22E00-0100-4B9C-8EE1-A51F7E46AD90}" type="presOf" srcId="{461B8DB7-B397-408F-BB45-F26EE13784E3}" destId="{51C6E788-6F5F-46ED-8BD2-D348927CA9A4}" srcOrd="0" destOrd="0" presId="urn:microsoft.com/office/officeart/2005/8/layout/vList2"/>
    <dgm:cxn modelId="{57D62102-6545-40EF-A39D-FA8F80AB1000}" type="presOf" srcId="{68361618-EC47-40D5-9F04-367A00479935}" destId="{DD9EB0D6-C000-4259-AC18-90847A5039F2}" srcOrd="0" destOrd="0" presId="urn:microsoft.com/office/officeart/2005/8/layout/vList2"/>
    <dgm:cxn modelId="{AAB2AE82-7191-460B-9B27-AE287D16D71D}" type="presOf" srcId="{66A11F46-980C-4206-9C14-BA79BCFBBB48}" destId="{1B10E407-ACA9-4D35-8949-9BD51AB4BFED}" srcOrd="0" destOrd="0" presId="urn:microsoft.com/office/officeart/2005/8/layout/vList2"/>
    <dgm:cxn modelId="{91B17F97-484C-4E7F-9629-3C89955E4BB0}" srcId="{68361618-EC47-40D5-9F04-367A00479935}" destId="{461B8DB7-B397-408F-BB45-F26EE13784E3}" srcOrd="2" destOrd="0" parTransId="{1FE6240C-D90B-407F-A478-AC3423B5FABC}" sibTransId="{507C79C1-ECA1-43FA-9536-EC4A866CA956}"/>
    <dgm:cxn modelId="{21BF97AA-B260-47CB-85A6-99F1150948E8}" srcId="{68361618-EC47-40D5-9F04-367A00479935}" destId="{66A11F46-980C-4206-9C14-BA79BCFBBB48}" srcOrd="0" destOrd="0" parTransId="{ECD12041-F751-4F33-90DE-F54BD287AEFA}" sibTransId="{DEDE91C3-FD39-453F-B447-E0D9F8200735}"/>
    <dgm:cxn modelId="{B8F5DED8-D47C-407E-B72B-750FD2AB9C00}" srcId="{68361618-EC47-40D5-9F04-367A00479935}" destId="{D79FE136-16EB-4FF3-9247-4EED9516344E}" srcOrd="3" destOrd="0" parTransId="{C8CB3E97-77C4-4B4F-9E4C-A0258C78BD9A}" sibTransId="{8913AA14-FFD7-4CEB-B3CD-973579D179DB}"/>
    <dgm:cxn modelId="{E95862E3-7C7E-47E3-8913-8E09403CB6DE}" srcId="{68361618-EC47-40D5-9F04-367A00479935}" destId="{EE5110A7-6CDD-412D-AFCC-CAC47F6338DE}" srcOrd="1" destOrd="0" parTransId="{74C335A0-4B69-476C-A335-BF47EE6D83A0}" sibTransId="{253BEDF2-69B0-4C4E-BE39-73B6220B8EDA}"/>
    <dgm:cxn modelId="{A0A877F8-01FA-43F9-BE8A-957E62152906}" type="presOf" srcId="{D79FE136-16EB-4FF3-9247-4EED9516344E}" destId="{13CAFB97-33FB-43C6-8C91-6ADAA9F9E76C}" srcOrd="0" destOrd="0" presId="urn:microsoft.com/office/officeart/2005/8/layout/vList2"/>
    <dgm:cxn modelId="{9CF787FC-7288-41AC-BAF3-E1E5A62EED44}" type="presOf" srcId="{EE5110A7-6CDD-412D-AFCC-CAC47F6338DE}" destId="{DD02F51D-A489-4236-B8C7-B7B60593762F}" srcOrd="0" destOrd="0" presId="urn:microsoft.com/office/officeart/2005/8/layout/vList2"/>
    <dgm:cxn modelId="{2A2FCE68-0683-4211-80D4-CE8BD9F0674C}" type="presParOf" srcId="{DD9EB0D6-C000-4259-AC18-90847A5039F2}" destId="{1B10E407-ACA9-4D35-8949-9BD51AB4BFED}" srcOrd="0" destOrd="0" presId="urn:microsoft.com/office/officeart/2005/8/layout/vList2"/>
    <dgm:cxn modelId="{3AC8CCBC-0E3F-45F2-88B2-9C769055FC8B}" type="presParOf" srcId="{DD9EB0D6-C000-4259-AC18-90847A5039F2}" destId="{96425F4E-76CF-4566-A233-8C5BC59D7F01}" srcOrd="1" destOrd="0" presId="urn:microsoft.com/office/officeart/2005/8/layout/vList2"/>
    <dgm:cxn modelId="{B7C58F61-34B9-48EC-A10D-E9B3D7B3442E}" type="presParOf" srcId="{DD9EB0D6-C000-4259-AC18-90847A5039F2}" destId="{DD02F51D-A489-4236-B8C7-B7B60593762F}" srcOrd="2" destOrd="0" presId="urn:microsoft.com/office/officeart/2005/8/layout/vList2"/>
    <dgm:cxn modelId="{02039A6D-74E6-4DD7-8061-8EE1CA96B82D}" type="presParOf" srcId="{DD9EB0D6-C000-4259-AC18-90847A5039F2}" destId="{4BA4388A-0CA2-4747-A4E2-EC10B7123B13}" srcOrd="3" destOrd="0" presId="urn:microsoft.com/office/officeart/2005/8/layout/vList2"/>
    <dgm:cxn modelId="{27FD8540-2167-4C05-8493-5CFABC9693AB}" type="presParOf" srcId="{DD9EB0D6-C000-4259-AC18-90847A5039F2}" destId="{51C6E788-6F5F-46ED-8BD2-D348927CA9A4}" srcOrd="4" destOrd="0" presId="urn:microsoft.com/office/officeart/2005/8/layout/vList2"/>
    <dgm:cxn modelId="{F326E8FC-E338-4077-9CA3-8F081448F07E}" type="presParOf" srcId="{DD9EB0D6-C000-4259-AC18-90847A5039F2}" destId="{5DE3A5DB-C085-4877-A809-58557D3B2140}" srcOrd="5" destOrd="0" presId="urn:microsoft.com/office/officeart/2005/8/layout/vList2"/>
    <dgm:cxn modelId="{995E62F7-1189-4F40-9AFE-FFDADDB85D03}" type="presParOf" srcId="{DD9EB0D6-C000-4259-AC18-90847A5039F2}" destId="{13CAFB97-33FB-43C6-8C91-6ADAA9F9E76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0E407-ACA9-4D35-8949-9BD51AB4BFED}">
      <dsp:nvSpPr>
        <dsp:cNvPr id="0" name=""/>
        <dsp:cNvSpPr/>
      </dsp:nvSpPr>
      <dsp:spPr>
        <a:xfrm>
          <a:off x="0" y="58244"/>
          <a:ext cx="4530898"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Azure AI Search is a vector store for semantic search.</a:t>
          </a:r>
          <a:endParaRPr lang="en-US" sz="2100" kern="1200"/>
        </a:p>
      </dsp:txBody>
      <dsp:txXfrm>
        <a:off x="40780" y="99024"/>
        <a:ext cx="4449338" cy="753819"/>
      </dsp:txXfrm>
    </dsp:sp>
    <dsp:sp modelId="{DD02F51D-A489-4236-B8C7-B7B60593762F}">
      <dsp:nvSpPr>
        <dsp:cNvPr id="0" name=""/>
        <dsp:cNvSpPr/>
      </dsp:nvSpPr>
      <dsp:spPr>
        <a:xfrm>
          <a:off x="0" y="954104"/>
          <a:ext cx="4530898"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Supports full-text search and vector embeddings.</a:t>
          </a:r>
          <a:endParaRPr lang="en-US" sz="2100" kern="1200"/>
        </a:p>
      </dsp:txBody>
      <dsp:txXfrm>
        <a:off x="40780" y="994884"/>
        <a:ext cx="4449338" cy="753819"/>
      </dsp:txXfrm>
    </dsp:sp>
    <dsp:sp modelId="{51C6E788-6F5F-46ED-8BD2-D348927CA9A4}">
      <dsp:nvSpPr>
        <dsp:cNvPr id="0" name=""/>
        <dsp:cNvSpPr/>
      </dsp:nvSpPr>
      <dsp:spPr>
        <a:xfrm>
          <a:off x="0" y="1849965"/>
          <a:ext cx="4530898"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Enables k-nearest neighbor (KNN) similarity search.</a:t>
          </a:r>
          <a:endParaRPr lang="en-US" sz="2100" kern="1200"/>
        </a:p>
      </dsp:txBody>
      <dsp:txXfrm>
        <a:off x="40780" y="1890745"/>
        <a:ext cx="4449338" cy="753819"/>
      </dsp:txXfrm>
    </dsp:sp>
    <dsp:sp modelId="{13CAFB97-33FB-43C6-8C91-6ADAA9F9E76C}">
      <dsp:nvSpPr>
        <dsp:cNvPr id="0" name=""/>
        <dsp:cNvSpPr/>
      </dsp:nvSpPr>
      <dsp:spPr>
        <a:xfrm>
          <a:off x="0" y="2745825"/>
          <a:ext cx="4530898" cy="8353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Integrates with AI-powered features like OCR and entity recognition. </a:t>
          </a:r>
          <a:endParaRPr lang="en-US" sz="2100" kern="1200"/>
        </a:p>
      </dsp:txBody>
      <dsp:txXfrm>
        <a:off x="40780" y="2786605"/>
        <a:ext cx="4449338"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7AF6C-A134-473B-AE1B-6B453CE9045B}" type="datetimeFigureOut">
              <a:rPr lang="en-CA" smtClean="0"/>
              <a:t>2024-09-17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5FABC3-B46A-4EB7-834F-5F1A0319C14A}" type="slidenum">
              <a:rPr lang="en-CA" smtClean="0"/>
              <a:t>‹#›</a:t>
            </a:fld>
            <a:endParaRPr lang="en-CA"/>
          </a:p>
        </p:txBody>
      </p:sp>
    </p:spTree>
    <p:extLst>
      <p:ext uri="{BB962C8B-B14F-4D97-AF65-F5344CB8AC3E}">
        <p14:creationId xmlns:p14="http://schemas.microsoft.com/office/powerpoint/2010/main" val="714282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A5FABC3-B46A-4EB7-834F-5F1A0319C14A}" type="slidenum">
              <a:rPr lang="en-CA" smtClean="0"/>
              <a:t>11</a:t>
            </a:fld>
            <a:endParaRPr lang="en-CA"/>
          </a:p>
        </p:txBody>
      </p:sp>
    </p:spTree>
    <p:extLst>
      <p:ext uri="{BB962C8B-B14F-4D97-AF65-F5344CB8AC3E}">
        <p14:creationId xmlns:p14="http://schemas.microsoft.com/office/powerpoint/2010/main" val="207848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F68660-0FA2-45E9-84F7-92AAF079D8F0}" type="datetimeFigureOut">
              <a:rPr lang="en-CA" smtClean="0"/>
              <a:t>2024-09-17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272573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68660-0FA2-45E9-84F7-92AAF079D8F0}" type="datetimeFigureOut">
              <a:rPr lang="en-CA" smtClean="0"/>
              <a:t>2024-09-17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935360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68660-0FA2-45E9-84F7-92AAF079D8F0}" type="datetimeFigureOut">
              <a:rPr lang="en-CA" smtClean="0"/>
              <a:t>2024-09-17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393651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68660-0FA2-45E9-84F7-92AAF079D8F0}" type="datetimeFigureOut">
              <a:rPr lang="en-CA" smtClean="0"/>
              <a:t>2024-09-17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82521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68660-0FA2-45E9-84F7-92AAF079D8F0}" type="datetimeFigureOut">
              <a:rPr lang="en-CA" smtClean="0"/>
              <a:t>2024-09-17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358888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F68660-0FA2-45E9-84F7-92AAF079D8F0}" type="datetimeFigureOut">
              <a:rPr lang="en-CA" smtClean="0"/>
              <a:t>2024-09-17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133193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F68660-0FA2-45E9-84F7-92AAF079D8F0}" type="datetimeFigureOut">
              <a:rPr lang="en-CA" smtClean="0"/>
              <a:t>2024-09-17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295618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F68660-0FA2-45E9-84F7-92AAF079D8F0}" type="datetimeFigureOut">
              <a:rPr lang="en-CA" smtClean="0"/>
              <a:t>2024-09-17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18996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68660-0FA2-45E9-84F7-92AAF079D8F0}" type="datetimeFigureOut">
              <a:rPr lang="en-CA" smtClean="0"/>
              <a:t>2024-09-17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280695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68660-0FA2-45E9-84F7-92AAF079D8F0}" type="datetimeFigureOut">
              <a:rPr lang="en-CA" smtClean="0"/>
              <a:t>2024-09-17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3225535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68660-0FA2-45E9-84F7-92AAF079D8F0}" type="datetimeFigureOut">
              <a:rPr lang="en-CA" smtClean="0"/>
              <a:t>2024-09-17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687C2E2-3103-4A4D-BE99-FA38BC3C4FA1}" type="slidenum">
              <a:rPr lang="en-CA" smtClean="0"/>
              <a:t>‹#›</a:t>
            </a:fld>
            <a:endParaRPr lang="en-CA"/>
          </a:p>
        </p:txBody>
      </p:sp>
    </p:spTree>
    <p:extLst>
      <p:ext uri="{BB962C8B-B14F-4D97-AF65-F5344CB8AC3E}">
        <p14:creationId xmlns:p14="http://schemas.microsoft.com/office/powerpoint/2010/main" val="2102853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F68660-0FA2-45E9-84F7-92AAF079D8F0}" type="datetimeFigureOut">
              <a:rPr lang="en-CA" smtClean="0"/>
              <a:t>2024-09-17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87C2E2-3103-4A4D-BE99-FA38BC3C4FA1}" type="slidenum">
              <a:rPr lang="en-CA" smtClean="0"/>
              <a:t>‹#›</a:t>
            </a:fld>
            <a:endParaRPr lang="en-CA"/>
          </a:p>
        </p:txBody>
      </p:sp>
    </p:spTree>
    <p:extLst>
      <p:ext uri="{BB962C8B-B14F-4D97-AF65-F5344CB8AC3E}">
        <p14:creationId xmlns:p14="http://schemas.microsoft.com/office/powerpoint/2010/main" val="22419135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549CA6F-5310-434A-9717-D7AF41FCE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B14C4-53D6-230A-7C56-E6706A5A9528}"/>
              </a:ext>
            </a:extLst>
          </p:cNvPr>
          <p:cNvSpPr>
            <a:spLocks noGrp="1"/>
          </p:cNvSpPr>
          <p:nvPr>
            <p:ph type="ctrTitle"/>
          </p:nvPr>
        </p:nvSpPr>
        <p:spPr>
          <a:xfrm>
            <a:off x="1100643" y="1652968"/>
            <a:ext cx="6658590" cy="2712688"/>
          </a:xfrm>
        </p:spPr>
        <p:txBody>
          <a:bodyPr anchor="t">
            <a:normAutofit/>
          </a:bodyPr>
          <a:lstStyle/>
          <a:p>
            <a:pPr algn="l"/>
            <a:r>
              <a:rPr lang="en-US" sz="4700" b="1" dirty="0"/>
              <a:t>Overview of Azure AI Services and Their Integration with RAG Applications</a:t>
            </a:r>
            <a:endParaRPr lang="en-CA" sz="4700" b="1" dirty="0"/>
          </a:p>
        </p:txBody>
      </p:sp>
      <p:sp>
        <p:nvSpPr>
          <p:cNvPr id="3" name="Subtitle 2">
            <a:extLst>
              <a:ext uri="{FF2B5EF4-FFF2-40B4-BE49-F238E27FC236}">
                <a16:creationId xmlns:a16="http://schemas.microsoft.com/office/drawing/2014/main" id="{C9C77FD3-5845-9C87-4A69-03576E15F26C}"/>
              </a:ext>
            </a:extLst>
          </p:cNvPr>
          <p:cNvSpPr>
            <a:spLocks noGrp="1"/>
          </p:cNvSpPr>
          <p:nvPr>
            <p:ph type="subTitle" idx="1"/>
          </p:nvPr>
        </p:nvSpPr>
        <p:spPr>
          <a:xfrm>
            <a:off x="1173037" y="4327263"/>
            <a:ext cx="3083079" cy="680312"/>
          </a:xfrm>
        </p:spPr>
        <p:txBody>
          <a:bodyPr anchor="b">
            <a:normAutofit/>
          </a:bodyPr>
          <a:lstStyle/>
          <a:p>
            <a:pPr algn="l"/>
            <a:r>
              <a:rPr lang="en-US" b="1" dirty="0"/>
              <a:t>By RDP Team</a:t>
            </a:r>
            <a:endParaRPr lang="en-CA" b="1" dirty="0"/>
          </a:p>
        </p:txBody>
      </p:sp>
      <p:grpSp>
        <p:nvGrpSpPr>
          <p:cNvPr id="52" name="Group 5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79173"/>
            <a:ext cx="731521" cy="673460"/>
            <a:chOff x="3940602" y="308034"/>
            <a:chExt cx="2116791" cy="3428999"/>
          </a:xfrm>
          <a:solidFill>
            <a:schemeClr val="accent4"/>
          </a:solidFill>
        </p:grpSpPr>
        <p:sp>
          <p:nvSpPr>
            <p:cNvPr id="53" name="Rectangle 5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233" y="191193"/>
            <a:ext cx="3204078" cy="646730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6B5B46D-FF30-0310-BDB6-D4EFD1B66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028" y="376844"/>
            <a:ext cx="2298135" cy="1442079"/>
          </a:xfrm>
          <a:prstGeom prst="rect">
            <a:avLst/>
          </a:prstGeom>
        </p:spPr>
      </p:pic>
      <p:pic>
        <p:nvPicPr>
          <p:cNvPr id="17" name="Picture 16">
            <a:extLst>
              <a:ext uri="{FF2B5EF4-FFF2-40B4-BE49-F238E27FC236}">
                <a16:creationId xmlns:a16="http://schemas.microsoft.com/office/drawing/2014/main" id="{632CD96C-6D94-35E1-BDCE-E5D0F2461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824" y="2061010"/>
            <a:ext cx="2087430" cy="1236731"/>
          </a:xfrm>
          <a:prstGeom prst="rect">
            <a:avLst/>
          </a:prstGeom>
        </p:spPr>
      </p:pic>
      <p:pic>
        <p:nvPicPr>
          <p:cNvPr id="13" name="Picture 12">
            <a:extLst>
              <a:ext uri="{FF2B5EF4-FFF2-40B4-BE49-F238E27FC236}">
                <a16:creationId xmlns:a16="http://schemas.microsoft.com/office/drawing/2014/main" id="{66BFB7A6-5432-ADAB-C421-73B41E724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824" y="4832333"/>
            <a:ext cx="2374011" cy="1400667"/>
          </a:xfrm>
          <a:prstGeom prst="rect">
            <a:avLst/>
          </a:prstGeom>
        </p:spPr>
      </p:pic>
      <p:pic>
        <p:nvPicPr>
          <p:cNvPr id="15" name="Graphic 14">
            <a:extLst>
              <a:ext uri="{FF2B5EF4-FFF2-40B4-BE49-F238E27FC236}">
                <a16:creationId xmlns:a16="http://schemas.microsoft.com/office/drawing/2014/main" id="{8E544DAC-DC1C-EB2B-F980-A09713A745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9876" y="3675497"/>
            <a:ext cx="2752211" cy="779079"/>
          </a:xfrm>
          <a:prstGeom prst="rect">
            <a:avLst/>
          </a:prstGeom>
        </p:spPr>
      </p:pic>
    </p:spTree>
    <p:extLst>
      <p:ext uri="{BB962C8B-B14F-4D97-AF65-F5344CB8AC3E}">
        <p14:creationId xmlns:p14="http://schemas.microsoft.com/office/powerpoint/2010/main" val="249801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26F51-2197-C019-D250-3D9B79BB90C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dirty="0">
                <a:solidFill>
                  <a:schemeClr val="tx1"/>
                </a:solidFill>
                <a:latin typeface="+mj-lt"/>
                <a:ea typeface="+mj-ea"/>
                <a:cs typeface="+mj-cs"/>
              </a:rPr>
              <a:t>Video Indexer</a:t>
            </a: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9368D8C-0F37-776B-6A77-9C861E182207}"/>
              </a:ext>
            </a:extLst>
          </p:cNvPr>
          <p:cNvSpPr txBox="1"/>
          <p:nvPr/>
        </p:nvSpPr>
        <p:spPr>
          <a:xfrm>
            <a:off x="496919" y="2517349"/>
            <a:ext cx="4796318" cy="3639450"/>
          </a:xfrm>
          <a:prstGeom prst="rect">
            <a:avLst/>
          </a:prstGeom>
        </p:spPr>
        <p:txBody>
          <a:bodyPr vert="horz" lIns="91440" tIns="45720" rIns="91440" bIns="45720" rtlCol="0" anchor="ctr">
            <a:normAutofit fontScale="92500" lnSpcReduction="10000"/>
          </a:bodyPr>
          <a:lstStyle/>
          <a:p>
            <a:pPr indent="-228600" defTabSz="914400">
              <a:lnSpc>
                <a:spcPct val="90000"/>
              </a:lnSpc>
              <a:spcAft>
                <a:spcPts val="600"/>
              </a:spcAft>
              <a:buFont typeface="Arial" panose="020B0604020202020204" pitchFamily="34" charset="0"/>
              <a:buChar char="•"/>
            </a:pPr>
            <a:r>
              <a:rPr lang="en-US" sz="1700" dirty="0"/>
              <a:t>By enabling AI features with an Azure OpenAI resource, you unlock additional capabilities such as:</a:t>
            </a: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b="1" dirty="0"/>
              <a:t>Automated Video Summarization</a:t>
            </a:r>
            <a:r>
              <a:rPr lang="en-US" sz="1700" dirty="0"/>
              <a:t>: Generate concise summaries of video content.</a:t>
            </a: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b="1" dirty="0"/>
              <a:t>Enhanced Accuracy</a:t>
            </a:r>
            <a:r>
              <a:rPr lang="en-US" sz="1700" dirty="0"/>
              <a:t>: Benefit from more coherent and human-like summarization and metadata extraction.</a:t>
            </a: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b="1" dirty="0"/>
              <a:t>Customization</a:t>
            </a:r>
            <a:r>
              <a:rPr lang="en-US" sz="1700" dirty="0"/>
              <a:t>: Tailor the tone and length of video summaries to your needs.</a:t>
            </a: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b="1" dirty="0"/>
              <a:t>Broader Use Cases</a:t>
            </a:r>
            <a:r>
              <a:rPr lang="en-US" sz="1700" dirty="0"/>
              <a:t>: Suitable for education, media, and corporate applications.</a:t>
            </a:r>
          </a:p>
        </p:txBody>
      </p:sp>
      <p:pic>
        <p:nvPicPr>
          <p:cNvPr id="6" name="Picture 5">
            <a:extLst>
              <a:ext uri="{FF2B5EF4-FFF2-40B4-BE49-F238E27FC236}">
                <a16:creationId xmlns:a16="http://schemas.microsoft.com/office/drawing/2014/main" id="{CBF1C302-7DAB-F564-3CE0-22684B6FC631}"/>
              </a:ext>
            </a:extLst>
          </p:cNvPr>
          <p:cNvPicPr>
            <a:picLocks noChangeAspect="1"/>
          </p:cNvPicPr>
          <p:nvPr/>
        </p:nvPicPr>
        <p:blipFill>
          <a:blip r:embed="rId2"/>
          <a:stretch>
            <a:fillRect/>
          </a:stretch>
        </p:blipFill>
        <p:spPr>
          <a:xfrm>
            <a:off x="5727295" y="3890966"/>
            <a:ext cx="5150277" cy="888423"/>
          </a:xfrm>
          <a:prstGeom prst="rect">
            <a:avLst/>
          </a:prstGeom>
        </p:spPr>
      </p:pic>
      <p:sp>
        <p:nvSpPr>
          <p:cNvPr id="33" name="Rectangle 3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80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1" name="Rectangle 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AC53F-3FFD-5EED-2942-22C0833E82EE}"/>
              </a:ext>
            </a:extLst>
          </p:cNvPr>
          <p:cNvSpPr>
            <a:spLocks noGrp="1"/>
          </p:cNvSpPr>
          <p:nvPr>
            <p:ph type="title"/>
          </p:nvPr>
        </p:nvSpPr>
        <p:spPr>
          <a:xfrm>
            <a:off x="1043631" y="873940"/>
            <a:ext cx="4928291" cy="1035781"/>
          </a:xfrm>
        </p:spPr>
        <p:txBody>
          <a:bodyPr anchor="ctr">
            <a:normAutofit fontScale="90000"/>
          </a:bodyPr>
          <a:lstStyle/>
          <a:p>
            <a:r>
              <a:rPr lang="en-US" sz="2800" b="1" dirty="0"/>
              <a:t>Text Analytics: Key Phrase Extraction and Entity Recognition</a:t>
            </a:r>
            <a:endParaRPr lang="en-CA" sz="2800" b="1" dirty="0"/>
          </a:p>
        </p:txBody>
      </p:sp>
      <p:sp>
        <p:nvSpPr>
          <p:cNvPr id="10" name="Rectangle 3">
            <a:extLst>
              <a:ext uri="{FF2B5EF4-FFF2-40B4-BE49-F238E27FC236}">
                <a16:creationId xmlns:a16="http://schemas.microsoft.com/office/drawing/2014/main" id="{493AB552-464A-C77A-0340-E71A544D3E3A}"/>
              </a:ext>
            </a:extLst>
          </p:cNvPr>
          <p:cNvSpPr>
            <a:spLocks noGrp="1" noChangeArrowheads="1"/>
          </p:cNvSpPr>
          <p:nvPr>
            <p:ph idx="1"/>
          </p:nvPr>
        </p:nvSpPr>
        <p:spPr bwMode="auto">
          <a:xfrm>
            <a:off x="1104370" y="2548421"/>
            <a:ext cx="4991629" cy="31544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Arial" panose="020B0604020202020204" pitchFamily="34" charset="0"/>
              </a:rPr>
              <a:t>Key Phrase Extraction</a:t>
            </a:r>
            <a:r>
              <a:rPr kumimoji="0" lang="en-US" altLang="en-US" sz="18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latin typeface="Arial" panose="020B0604020202020204" pitchFamily="34" charset="0"/>
              </a:rPr>
              <a:t>Automatically identifies and extracts the main concepts and phrases from unstructured text, helping to summarize and categorize content efficiently.</a:t>
            </a:r>
          </a:p>
          <a:p>
            <a:pPr marL="0" marR="0" lvl="0" indent="0" defTabSz="914400" rtl="0" eaLnBrk="0" fontAlgn="base" latinLnBrk="0" hangingPunct="0">
              <a:spcBef>
                <a:spcPct val="0"/>
              </a:spcBef>
              <a:spcAft>
                <a:spcPts val="60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Arial" panose="020B0604020202020204" pitchFamily="34" charset="0"/>
              </a:rPr>
              <a:t>Named Entity Recognition (NER)</a:t>
            </a:r>
            <a:r>
              <a:rPr kumimoji="0" lang="en-US" altLang="en-US" sz="18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latin typeface="Arial" panose="020B0604020202020204" pitchFamily="34" charset="0"/>
              </a:rPr>
              <a:t>Detects and categorizes entities such as people, places, and dates within text, aiding in the organization and understanding of large volumes of information.</a:t>
            </a:r>
          </a:p>
        </p:txBody>
      </p:sp>
      <p:sp>
        <p:nvSpPr>
          <p:cNvPr id="137" name="Rectangle 136">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720415B-2BD1-4C2F-09A4-2843DEC3B05F}"/>
              </a:ext>
            </a:extLst>
          </p:cNvPr>
          <p:cNvPicPr>
            <a:picLocks noChangeAspect="1"/>
          </p:cNvPicPr>
          <p:nvPr/>
        </p:nvPicPr>
        <p:blipFill>
          <a:blip r:embed="rId3"/>
          <a:stretch>
            <a:fillRect/>
          </a:stretch>
        </p:blipFill>
        <p:spPr>
          <a:xfrm>
            <a:off x="6949504" y="903384"/>
            <a:ext cx="4305905" cy="2217836"/>
          </a:xfrm>
          <a:prstGeom prst="rect">
            <a:avLst/>
          </a:prstGeom>
        </p:spPr>
      </p:pic>
      <p:cxnSp>
        <p:nvCxnSpPr>
          <p:cNvPr id="141" name="Straight Connector 1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2AB3692-CC0E-16B2-23A5-34E16C67EDA5}"/>
              </a:ext>
            </a:extLst>
          </p:cNvPr>
          <p:cNvPicPr>
            <a:picLocks noChangeAspect="1"/>
          </p:cNvPicPr>
          <p:nvPr/>
        </p:nvPicPr>
        <p:blipFill>
          <a:blip r:embed="rId4"/>
          <a:stretch>
            <a:fillRect/>
          </a:stretch>
        </p:blipFill>
        <p:spPr>
          <a:xfrm>
            <a:off x="6556019" y="3564160"/>
            <a:ext cx="4719382" cy="2317178"/>
          </a:xfrm>
          <a:prstGeom prst="rect">
            <a:avLst/>
          </a:prstGeom>
        </p:spPr>
      </p:pic>
    </p:spTree>
    <p:extLst>
      <p:ext uri="{BB962C8B-B14F-4D97-AF65-F5344CB8AC3E}">
        <p14:creationId xmlns:p14="http://schemas.microsoft.com/office/powerpoint/2010/main" val="4193866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D19E-A104-478F-A532-4A7D86FB439E}"/>
              </a:ext>
            </a:extLst>
          </p:cNvPr>
          <p:cNvSpPr>
            <a:spLocks noGrp="1"/>
          </p:cNvSpPr>
          <p:nvPr>
            <p:ph type="title"/>
          </p:nvPr>
        </p:nvSpPr>
        <p:spPr>
          <a:xfrm>
            <a:off x="7041856" y="3113415"/>
            <a:ext cx="4346646" cy="2387600"/>
          </a:xfrm>
        </p:spPr>
        <p:txBody>
          <a:bodyPr vert="horz" lIns="91440" tIns="45720" rIns="91440" bIns="45720" rtlCol="0" anchor="t">
            <a:normAutofit/>
          </a:bodyPr>
          <a:lstStyle/>
          <a:p>
            <a:r>
              <a:rPr lang="en-US" sz="3800" b="1" dirty="0"/>
              <a:t>Text Analytics API – Python Code Based Demo</a:t>
            </a:r>
          </a:p>
        </p:txBody>
      </p:sp>
      <p:sp>
        <p:nvSpPr>
          <p:cNvPr id="28" name="Rectangle 2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omputer script on a screen">
            <a:extLst>
              <a:ext uri="{FF2B5EF4-FFF2-40B4-BE49-F238E27FC236}">
                <a16:creationId xmlns:a16="http://schemas.microsoft.com/office/drawing/2014/main" id="{6EF80DA7-9917-8E11-F4CD-715DC1AF9299}"/>
              </a:ext>
            </a:extLst>
          </p:cNvPr>
          <p:cNvPicPr>
            <a:picLocks noChangeAspect="1"/>
          </p:cNvPicPr>
          <p:nvPr/>
        </p:nvPicPr>
        <p:blipFill>
          <a:blip r:embed="rId2"/>
          <a:srcRect r="32392" b="-1"/>
          <a:stretch/>
        </p:blipFill>
        <p:spPr>
          <a:xfrm>
            <a:off x="733507" y="666728"/>
            <a:ext cx="5536001" cy="5465791"/>
          </a:xfrm>
          <a:prstGeom prst="rect">
            <a:avLst/>
          </a:prstGeom>
        </p:spPr>
      </p:pic>
      <p:grpSp>
        <p:nvGrpSpPr>
          <p:cNvPr id="32" name="Group 3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33" name="Rectangle 3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24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FC85C-3158-719E-0421-ADF7A04799E2}"/>
              </a:ext>
            </a:extLst>
          </p:cNvPr>
          <p:cNvSpPr>
            <a:spLocks noGrp="1"/>
          </p:cNvSpPr>
          <p:nvPr>
            <p:ph type="title"/>
          </p:nvPr>
        </p:nvSpPr>
        <p:spPr>
          <a:xfrm>
            <a:off x="532015" y="4495568"/>
            <a:ext cx="3861960" cy="1905232"/>
          </a:xfrm>
        </p:spPr>
        <p:txBody>
          <a:bodyPr vert="horz" lIns="91440" tIns="45720" rIns="91440" bIns="45720" rtlCol="0" anchor="ctr">
            <a:normAutofit/>
          </a:bodyPr>
          <a:lstStyle/>
          <a:p>
            <a:r>
              <a:rPr lang="en-US" sz="3200" b="1" dirty="0"/>
              <a:t>Foundation Models</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E22249-DFBA-18A0-C5DE-F0CED1F581FF}"/>
              </a:ext>
            </a:extLst>
          </p:cNvPr>
          <p:cNvPicPr>
            <a:picLocks noChangeAspect="1"/>
          </p:cNvPicPr>
          <p:nvPr/>
        </p:nvPicPr>
        <p:blipFill>
          <a:blip r:embed="rId2"/>
          <a:stretch>
            <a:fillRect/>
          </a:stretch>
        </p:blipFill>
        <p:spPr>
          <a:xfrm>
            <a:off x="1607930" y="364143"/>
            <a:ext cx="3597335" cy="3426462"/>
          </a:xfrm>
          <a:prstGeom prst="rect">
            <a:avLst/>
          </a:prstGeom>
        </p:spPr>
      </p:pic>
      <p:pic>
        <p:nvPicPr>
          <p:cNvPr id="6" name="Picture 5">
            <a:extLst>
              <a:ext uri="{FF2B5EF4-FFF2-40B4-BE49-F238E27FC236}">
                <a16:creationId xmlns:a16="http://schemas.microsoft.com/office/drawing/2014/main" id="{0A294962-5819-AA0D-C270-51E48389A24A}"/>
              </a:ext>
            </a:extLst>
          </p:cNvPr>
          <p:cNvPicPr>
            <a:picLocks noChangeAspect="1"/>
          </p:cNvPicPr>
          <p:nvPr/>
        </p:nvPicPr>
        <p:blipFill>
          <a:blip r:embed="rId3"/>
          <a:stretch>
            <a:fillRect/>
          </a:stretch>
        </p:blipFill>
        <p:spPr>
          <a:xfrm>
            <a:off x="6297264" y="613387"/>
            <a:ext cx="5136795" cy="2927972"/>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23BD76-279A-2D44-DF79-5557A94EBF4E}"/>
              </a:ext>
            </a:extLst>
          </p:cNvPr>
          <p:cNvSpPr txBox="1"/>
          <p:nvPr/>
        </p:nvSpPr>
        <p:spPr>
          <a:xfrm>
            <a:off x="5162719" y="4495568"/>
            <a:ext cx="6586915" cy="190523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dirty="0"/>
              <a:t>It is highly impractical, if not impossible to train your own LLM due to AI expertise needed and the amount of computing power needed.</a:t>
            </a:r>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r>
              <a:rPr lang="en-US" dirty="0"/>
              <a:t>It is more practical to use pre-trained models, called Foundation Models from the big tech companies</a:t>
            </a:r>
          </a:p>
        </p:txBody>
      </p:sp>
    </p:spTree>
    <p:extLst>
      <p:ext uri="{BB962C8B-B14F-4D97-AF65-F5344CB8AC3E}">
        <p14:creationId xmlns:p14="http://schemas.microsoft.com/office/powerpoint/2010/main" val="87925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34E4E-E34A-E49F-67F9-6FBF7DE439AB}"/>
              </a:ext>
            </a:extLst>
          </p:cNvPr>
          <p:cNvSpPr>
            <a:spLocks noGrp="1"/>
          </p:cNvSpPr>
          <p:nvPr>
            <p:ph type="title"/>
          </p:nvPr>
        </p:nvSpPr>
        <p:spPr>
          <a:xfrm>
            <a:off x="7239014" y="525982"/>
            <a:ext cx="4282983" cy="1200361"/>
          </a:xfrm>
        </p:spPr>
        <p:txBody>
          <a:bodyPr anchor="b">
            <a:normAutofit/>
          </a:bodyPr>
          <a:lstStyle/>
          <a:p>
            <a:r>
              <a:rPr lang="en-US" sz="3600" b="1" dirty="0"/>
              <a:t>LLM Problems - Hallucinations</a:t>
            </a:r>
            <a:endParaRPr lang="en-CA" sz="3600" b="1" dirty="0"/>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ED9543-D49A-A652-1435-CDE621CA0016}"/>
              </a:ext>
            </a:extLst>
          </p:cNvPr>
          <p:cNvPicPr>
            <a:picLocks noChangeAspect="1"/>
          </p:cNvPicPr>
          <p:nvPr/>
        </p:nvPicPr>
        <p:blipFill>
          <a:blip r:embed="rId2"/>
          <a:stretch>
            <a:fillRect/>
          </a:stretch>
        </p:blipFill>
        <p:spPr>
          <a:xfrm>
            <a:off x="467981" y="699128"/>
            <a:ext cx="5628018" cy="2490397"/>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6F08E8-CAF2-359F-6E94-88C343BDECB7}"/>
              </a:ext>
            </a:extLst>
          </p:cNvPr>
          <p:cNvSpPr>
            <a:spLocks noGrp="1"/>
          </p:cNvSpPr>
          <p:nvPr>
            <p:ph idx="1"/>
          </p:nvPr>
        </p:nvSpPr>
        <p:spPr>
          <a:xfrm>
            <a:off x="7277786" y="2380509"/>
            <a:ext cx="4282984" cy="2952379"/>
          </a:xfrm>
        </p:spPr>
        <p:txBody>
          <a:bodyPr anchor="ctr">
            <a:normAutofit/>
          </a:bodyPr>
          <a:lstStyle/>
          <a:p>
            <a:r>
              <a:rPr lang="en-US" sz="2000" dirty="0"/>
              <a:t>LLMs often generate confident answers on topics they weren’t trained on, leading to incorrect information (hallucinations).</a:t>
            </a:r>
          </a:p>
          <a:p>
            <a:endParaRPr lang="en-US" sz="2000" dirty="0"/>
          </a:p>
          <a:p>
            <a:r>
              <a:rPr lang="en-US" sz="2000" dirty="0"/>
              <a:t>RAG helps reduce hallucinations by providing additional, real-time context to ground the LLM's responses.</a:t>
            </a: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4DCC41-D037-78B0-A3A4-36FD2A119125}"/>
              </a:ext>
            </a:extLst>
          </p:cNvPr>
          <p:cNvPicPr>
            <a:picLocks noChangeAspect="1"/>
          </p:cNvPicPr>
          <p:nvPr/>
        </p:nvPicPr>
        <p:blipFill>
          <a:blip r:embed="rId3"/>
          <a:stretch>
            <a:fillRect/>
          </a:stretch>
        </p:blipFill>
        <p:spPr>
          <a:xfrm>
            <a:off x="670004" y="3631258"/>
            <a:ext cx="5116541" cy="2238687"/>
          </a:xfrm>
          <a:prstGeom prst="rect">
            <a:avLst/>
          </a:prstGeom>
        </p:spPr>
      </p:pic>
    </p:spTree>
    <p:extLst>
      <p:ext uri="{BB962C8B-B14F-4D97-AF65-F5344CB8AC3E}">
        <p14:creationId xmlns:p14="http://schemas.microsoft.com/office/powerpoint/2010/main" val="412448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A8174-CE44-AC88-AB6C-AC10321FC8EB}"/>
              </a:ext>
            </a:extLst>
          </p:cNvPr>
          <p:cNvSpPr>
            <a:spLocks noGrp="1"/>
          </p:cNvSpPr>
          <p:nvPr>
            <p:ph type="title"/>
          </p:nvPr>
        </p:nvSpPr>
        <p:spPr>
          <a:xfrm>
            <a:off x="7239014" y="525982"/>
            <a:ext cx="4731435" cy="1200361"/>
          </a:xfrm>
        </p:spPr>
        <p:txBody>
          <a:bodyPr vert="horz" lIns="91440" tIns="45720" rIns="91440" bIns="45720" rtlCol="0" anchor="b">
            <a:noAutofit/>
          </a:bodyPr>
          <a:lstStyle/>
          <a:p>
            <a:r>
              <a:rPr lang="en-US" sz="2800" b="1" kern="1200" dirty="0">
                <a:solidFill>
                  <a:schemeClr val="tx1"/>
                </a:solidFill>
                <a:latin typeface="+mn-lt"/>
                <a:ea typeface="+mj-ea"/>
                <a:cs typeface="+mj-cs"/>
              </a:rPr>
              <a:t>RAG (</a:t>
            </a:r>
            <a:r>
              <a:rPr lang="en-CA" sz="2800" b="1" i="0" dirty="0">
                <a:solidFill>
                  <a:srgbClr val="121619"/>
                </a:solidFill>
                <a:effectLst/>
                <a:latin typeface="+mn-lt"/>
              </a:rPr>
              <a:t>retrieval-augmented generation)</a:t>
            </a:r>
            <a:endParaRPr lang="en-US" sz="2800" b="1" kern="1200" dirty="0">
              <a:solidFill>
                <a:schemeClr val="tx1"/>
              </a:solidFill>
              <a:latin typeface="+mn-lt"/>
              <a:ea typeface="+mj-ea"/>
              <a:cs typeface="+mj-cs"/>
            </a:endParaRPr>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85BE60D6-D6A4-B206-5115-86E832A52686}"/>
              </a:ext>
            </a:extLst>
          </p:cNvPr>
          <p:cNvSpPr>
            <a:spLocks noChangeArrowheads="1"/>
          </p:cNvSpPr>
          <p:nvPr/>
        </p:nvSpPr>
        <p:spPr bwMode="auto">
          <a:xfrm>
            <a:off x="7239012"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Convert Text to Numbers</a:t>
            </a:r>
            <a:r>
              <a:rPr kumimoji="0" lang="en-US" altLang="en-US" sz="1500" b="0" i="0" u="none" strike="noStrike" cap="none" normalizeH="0" baseline="0" dirty="0">
                <a:ln>
                  <a:noFill/>
                </a:ln>
                <a:effectLst/>
              </a:rPr>
              <a:t>: </a:t>
            </a:r>
            <a:r>
              <a:rPr lang="en-US" sz="1600" dirty="0"/>
              <a:t>The input text is turned into a list of numbers (a vector) that represents its meaning.</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lang="en-US" sz="1600" dirty="0"/>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Find Similar Text</a:t>
            </a:r>
            <a:r>
              <a:rPr kumimoji="0" lang="en-US" altLang="en-US" sz="1500" b="0" i="0" u="none" strike="noStrike" cap="none" normalizeH="0" baseline="0" dirty="0">
                <a:ln>
                  <a:noFill/>
                </a:ln>
                <a:effectLst/>
              </a:rPr>
              <a:t>: </a:t>
            </a:r>
            <a:r>
              <a:rPr lang="en-US" sz="1600" dirty="0"/>
              <a:t>This vector is compared to other vectors in a database using cosine similarity to find similar texts.</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lang="en-US" sz="1600" dirty="0"/>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Retrieve Similar Text</a:t>
            </a:r>
            <a:r>
              <a:rPr kumimoji="0" lang="en-US" altLang="en-US" sz="1500" b="0" i="0" u="none" strike="noStrike" cap="none" normalizeH="0" baseline="0" dirty="0">
                <a:ln>
                  <a:noFill/>
                </a:ln>
                <a:effectLst/>
              </a:rPr>
              <a:t>: </a:t>
            </a:r>
            <a:r>
              <a:rPr lang="en-US" sz="1600" dirty="0"/>
              <a:t>The most similar text from the database is retrieved.</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lang="en-US" sz="1600" dirty="0"/>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500" b="1" i="0" u="none" strike="noStrike" cap="none" normalizeH="0" baseline="0" dirty="0">
                <a:ln>
                  <a:noFill/>
                </a:ln>
                <a:effectLst/>
              </a:rPr>
              <a:t>Use in LLM</a:t>
            </a:r>
            <a:r>
              <a:rPr kumimoji="0" lang="en-US" altLang="en-US" sz="1500" b="0" i="0" u="none" strike="noStrike" cap="none" normalizeH="0" baseline="0" dirty="0">
                <a:ln>
                  <a:noFill/>
                </a:ln>
                <a:effectLst/>
              </a:rPr>
              <a:t>: </a:t>
            </a:r>
            <a:r>
              <a:rPr lang="en-US" sz="1600" dirty="0"/>
              <a:t>The retrieved text is added to the large language model's context, improving the accuracy of its response.</a:t>
            </a:r>
            <a:endParaRPr kumimoji="0" lang="en-US" altLang="en-US" sz="1500" b="0" i="0" u="none" strike="noStrike" cap="none" normalizeH="0" baseline="0" dirty="0">
              <a:ln>
                <a:noFill/>
              </a:ln>
              <a:effectLst/>
            </a:endParaRPr>
          </a:p>
        </p:txBody>
      </p:sp>
      <p:sp>
        <p:nvSpPr>
          <p:cNvPr id="27" name="Rectangle 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8A9D86-97A2-F974-7EAA-555132D17325}"/>
              </a:ext>
            </a:extLst>
          </p:cNvPr>
          <p:cNvSpPr txBox="1"/>
          <p:nvPr/>
        </p:nvSpPr>
        <p:spPr>
          <a:xfrm>
            <a:off x="1567542" y="2127380"/>
            <a:ext cx="6232849" cy="662473"/>
          </a:xfrm>
          <a:prstGeom prst="rect">
            <a:avLst/>
          </a:prstGeom>
          <a:noFill/>
        </p:spPr>
        <p:txBody>
          <a:bodyPr wrap="square" rtlCol="0">
            <a:spAutoFit/>
          </a:bodyPr>
          <a:lstStyle/>
          <a:p>
            <a:endParaRPr lang="en-CA" dirty="0"/>
          </a:p>
        </p:txBody>
      </p:sp>
      <p:pic>
        <p:nvPicPr>
          <p:cNvPr id="16" name="Picture 15">
            <a:extLst>
              <a:ext uri="{FF2B5EF4-FFF2-40B4-BE49-F238E27FC236}">
                <a16:creationId xmlns:a16="http://schemas.microsoft.com/office/drawing/2014/main" id="{8BFE641B-FCA4-5EC2-8FF2-9A1ADC787B43}"/>
              </a:ext>
            </a:extLst>
          </p:cNvPr>
          <p:cNvPicPr>
            <a:picLocks noChangeAspect="1"/>
          </p:cNvPicPr>
          <p:nvPr/>
        </p:nvPicPr>
        <p:blipFill>
          <a:blip r:embed="rId2"/>
          <a:stretch>
            <a:fillRect/>
          </a:stretch>
        </p:blipFill>
        <p:spPr>
          <a:xfrm>
            <a:off x="310234" y="2078905"/>
            <a:ext cx="5762586" cy="2467319"/>
          </a:xfrm>
          <a:prstGeom prst="rect">
            <a:avLst/>
          </a:prstGeom>
        </p:spPr>
      </p:pic>
    </p:spTree>
    <p:extLst>
      <p:ext uri="{BB962C8B-B14F-4D97-AF65-F5344CB8AC3E}">
        <p14:creationId xmlns:p14="http://schemas.microsoft.com/office/powerpoint/2010/main" val="168545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8DC9-4F25-356B-5719-EA97EE5BB806}"/>
              </a:ext>
            </a:extLst>
          </p:cNvPr>
          <p:cNvSpPr>
            <a:spLocks noGrp="1"/>
          </p:cNvSpPr>
          <p:nvPr>
            <p:ph type="title"/>
          </p:nvPr>
        </p:nvSpPr>
        <p:spPr>
          <a:xfrm>
            <a:off x="793662" y="386930"/>
            <a:ext cx="10066122" cy="1298448"/>
          </a:xfrm>
        </p:spPr>
        <p:txBody>
          <a:bodyPr anchor="b">
            <a:normAutofit/>
          </a:bodyPr>
          <a:lstStyle/>
          <a:p>
            <a:r>
              <a:rPr lang="en-US" sz="4800" b="1" dirty="0"/>
              <a:t>Chunking</a:t>
            </a:r>
            <a:endParaRPr lang="en-CA" sz="4800" b="1"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3D3A6E-46B9-8F32-F907-AF055D890113}"/>
              </a:ext>
            </a:extLst>
          </p:cNvPr>
          <p:cNvSpPr>
            <a:spLocks noGrp="1"/>
          </p:cNvSpPr>
          <p:nvPr>
            <p:ph idx="1"/>
          </p:nvPr>
        </p:nvSpPr>
        <p:spPr>
          <a:xfrm>
            <a:off x="278030" y="2394426"/>
            <a:ext cx="5503533" cy="2756072"/>
          </a:xfrm>
        </p:spPr>
        <p:txBody>
          <a:bodyPr anchor="ctr">
            <a:normAutofit/>
          </a:bodyPr>
          <a:lstStyle/>
          <a:p>
            <a:r>
              <a:rPr lang="en-CA" sz="2000" dirty="0"/>
              <a:t>Chunking breaks long texts into manageable sections</a:t>
            </a:r>
          </a:p>
          <a:p>
            <a:r>
              <a:rPr lang="en-CA" sz="2000" dirty="0"/>
              <a:t>A common strategy is to split text by a number of words or sentences</a:t>
            </a:r>
          </a:p>
          <a:p>
            <a:r>
              <a:rPr lang="en-CA" sz="2000" dirty="0"/>
              <a:t>Chunking strategies are actively being researched</a:t>
            </a:r>
          </a:p>
          <a:p>
            <a:endParaRPr lang="en-CA" sz="2000" dirty="0"/>
          </a:p>
          <a:p>
            <a:endParaRPr lang="en-US" sz="2000" dirty="0"/>
          </a:p>
        </p:txBody>
      </p:sp>
      <p:pic>
        <p:nvPicPr>
          <p:cNvPr id="5" name="Picture 4">
            <a:extLst>
              <a:ext uri="{FF2B5EF4-FFF2-40B4-BE49-F238E27FC236}">
                <a16:creationId xmlns:a16="http://schemas.microsoft.com/office/drawing/2014/main" id="{19FD7327-0EEF-F970-4F1D-FCFAC7FAC1B0}"/>
              </a:ext>
            </a:extLst>
          </p:cNvPr>
          <p:cNvPicPr>
            <a:picLocks noChangeAspect="1"/>
          </p:cNvPicPr>
          <p:nvPr/>
        </p:nvPicPr>
        <p:blipFill>
          <a:blip r:embed="rId2"/>
          <a:stretch>
            <a:fillRect/>
          </a:stretch>
        </p:blipFill>
        <p:spPr>
          <a:xfrm>
            <a:off x="1114870" y="4559822"/>
            <a:ext cx="3420290" cy="182985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EC6B986-1E53-EAA1-72C4-92DB77D0074B}"/>
              </a:ext>
            </a:extLst>
          </p:cNvPr>
          <p:cNvSpPr txBox="1"/>
          <p:nvPr/>
        </p:nvSpPr>
        <p:spPr>
          <a:xfrm>
            <a:off x="5727295" y="5150498"/>
            <a:ext cx="3342060" cy="1147665"/>
          </a:xfrm>
          <a:prstGeom prst="rect">
            <a:avLst/>
          </a:prstGeom>
          <a:noFill/>
        </p:spPr>
        <p:txBody>
          <a:bodyPr wrap="square" rtlCol="0">
            <a:spAutoFit/>
          </a:bodyPr>
          <a:lstStyle/>
          <a:p>
            <a:endParaRPr lang="en-CA" dirty="0"/>
          </a:p>
        </p:txBody>
      </p:sp>
      <p:sp>
        <p:nvSpPr>
          <p:cNvPr id="13" name="TextBox 12">
            <a:extLst>
              <a:ext uri="{FF2B5EF4-FFF2-40B4-BE49-F238E27FC236}">
                <a16:creationId xmlns:a16="http://schemas.microsoft.com/office/drawing/2014/main" id="{FCB0E165-1FC1-712D-98AC-0DDCAB09D13E}"/>
              </a:ext>
            </a:extLst>
          </p:cNvPr>
          <p:cNvSpPr txBox="1"/>
          <p:nvPr/>
        </p:nvSpPr>
        <p:spPr>
          <a:xfrm>
            <a:off x="6534429" y="2536581"/>
            <a:ext cx="4702329" cy="3600986"/>
          </a:xfrm>
          <a:prstGeom prst="rect">
            <a:avLst/>
          </a:prstGeom>
          <a:noFill/>
        </p:spPr>
        <p:txBody>
          <a:bodyPr wrap="square" rtlCol="0">
            <a:spAutoFit/>
          </a:bodyPr>
          <a:lstStyle/>
          <a:p>
            <a:r>
              <a:rPr lang="en-US" sz="1200" b="1" dirty="0"/>
              <a:t>Input Text</a:t>
            </a:r>
            <a:r>
              <a:rPr lang="en-US" sz="1200" dirty="0"/>
              <a:t>:</a:t>
            </a:r>
          </a:p>
          <a:p>
            <a:pPr>
              <a:buFont typeface="Arial" panose="020B0604020202020204" pitchFamily="34" charset="0"/>
              <a:buChar char="•"/>
            </a:pPr>
            <a:r>
              <a:rPr lang="en-US" sz="1200" dirty="0"/>
              <a:t>"Data is becoming a critical asset for businesses. Companies need efficient ways to manage and analyze it. Cloud platforms provide scalable solutions for handling large datasets. Azure offers various services for data storage, processing, and analysis. Machine learning models can extract valuable insights from this data. These insights help drive better decision-making across industries.“</a:t>
            </a:r>
          </a:p>
          <a:p>
            <a:endParaRPr lang="en-US" sz="1200" dirty="0"/>
          </a:p>
          <a:p>
            <a:pPr>
              <a:buFont typeface="Arial" panose="020B0604020202020204" pitchFamily="34" charset="0"/>
              <a:buChar char="•"/>
            </a:pPr>
            <a:r>
              <a:rPr lang="en-US" sz="1200" b="1" dirty="0"/>
              <a:t>Chunk 1</a:t>
            </a:r>
            <a:r>
              <a:rPr lang="en-US" sz="1200" dirty="0"/>
              <a:t>: "Data is becoming a critical asset for businesses. Companies need efficient ways to manage and analyze it.“</a:t>
            </a:r>
          </a:p>
          <a:p>
            <a:pPr>
              <a:buFont typeface="Arial" panose="020B0604020202020204" pitchFamily="34" charset="0"/>
              <a:buChar char="•"/>
            </a:pPr>
            <a:endParaRPr lang="en-US" sz="1200" dirty="0"/>
          </a:p>
          <a:p>
            <a:pPr>
              <a:buFont typeface="Arial" panose="020B0604020202020204" pitchFamily="34" charset="0"/>
              <a:buChar char="•"/>
            </a:pPr>
            <a:r>
              <a:rPr lang="en-US" sz="1200" b="1" dirty="0"/>
              <a:t>Chunk 2</a:t>
            </a:r>
            <a:r>
              <a:rPr lang="en-US" sz="1200" dirty="0"/>
              <a:t>: "Cloud platforms provide scalable solutions for handling large datasets. Azure offers various services for data storage, processing, and analysis.“</a:t>
            </a:r>
          </a:p>
          <a:p>
            <a:pPr>
              <a:buFont typeface="Arial" panose="020B0604020202020204" pitchFamily="34" charset="0"/>
              <a:buChar char="•"/>
            </a:pPr>
            <a:endParaRPr lang="en-US" sz="1200" dirty="0"/>
          </a:p>
          <a:p>
            <a:pPr>
              <a:buFont typeface="Arial" panose="020B0604020202020204" pitchFamily="34" charset="0"/>
              <a:buChar char="•"/>
            </a:pPr>
            <a:r>
              <a:rPr lang="en-US" sz="1200" b="1" dirty="0"/>
              <a:t>Chunk 3</a:t>
            </a:r>
            <a:r>
              <a:rPr lang="en-US" sz="1200" dirty="0"/>
              <a:t>: "Machine learning models can extract valuable insights from this data. These insights help drive better decision-making across industries."</a:t>
            </a:r>
          </a:p>
          <a:p>
            <a:endParaRPr lang="en-CA" sz="1100" dirty="0"/>
          </a:p>
        </p:txBody>
      </p:sp>
    </p:spTree>
    <p:extLst>
      <p:ext uri="{BB962C8B-B14F-4D97-AF65-F5344CB8AC3E}">
        <p14:creationId xmlns:p14="http://schemas.microsoft.com/office/powerpoint/2010/main" val="1169666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8AF38-AE9D-8142-B9BA-9FBDF31C9C6E}"/>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b="1" kern="1200" dirty="0">
                <a:solidFill>
                  <a:schemeClr val="tx1"/>
                </a:solidFill>
                <a:latin typeface="+mj-lt"/>
                <a:ea typeface="+mj-ea"/>
                <a:cs typeface="+mj-cs"/>
              </a:rPr>
              <a:t>Vector Representation</a:t>
            </a:r>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5FA273-B248-D487-28F8-525622B20735}"/>
              </a:ext>
            </a:extLst>
          </p:cNvPr>
          <p:cNvPicPr>
            <a:picLocks noChangeAspect="1"/>
          </p:cNvPicPr>
          <p:nvPr/>
        </p:nvPicPr>
        <p:blipFill>
          <a:blip r:embed="rId2"/>
          <a:stretch>
            <a:fillRect/>
          </a:stretch>
        </p:blipFill>
        <p:spPr>
          <a:xfrm>
            <a:off x="576244" y="2151570"/>
            <a:ext cx="5628018" cy="2321989"/>
          </a:xfrm>
          <a:prstGeom prst="rect">
            <a:avLst/>
          </a:prstGeom>
        </p:spPr>
      </p:pic>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5252D4-4D40-3E15-C7FE-B1D8F461DCD1}"/>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300" dirty="0"/>
              <a:t>You can turn text into numbers (called vectors) using different methods. In LLMs (Large Language Models), an embedding model converts the text into a vector.</a:t>
            </a:r>
          </a:p>
          <a:p>
            <a:pPr indent="-228600" defTabSz="914400">
              <a:lnSpc>
                <a:spcPct val="90000"/>
              </a:lnSpc>
              <a:spcAft>
                <a:spcPts val="600"/>
              </a:spcAft>
              <a:buFont typeface="Arial" panose="020B0604020202020204" pitchFamily="34" charset="0"/>
              <a:buChar char="•"/>
            </a:pPr>
            <a:endParaRPr lang="en-US" sz="1300" dirty="0"/>
          </a:p>
          <a:p>
            <a:pPr indent="-228600" defTabSz="914400">
              <a:lnSpc>
                <a:spcPct val="90000"/>
              </a:lnSpc>
              <a:spcAft>
                <a:spcPts val="600"/>
              </a:spcAft>
              <a:buFont typeface="Arial" panose="020B0604020202020204" pitchFamily="34" charset="0"/>
              <a:buChar char="•"/>
            </a:pPr>
            <a:r>
              <a:rPr lang="en-US" sz="1300" dirty="0"/>
              <a:t>Example:</a:t>
            </a:r>
          </a:p>
          <a:p>
            <a:pPr indent="-228600" defTabSz="914400">
              <a:lnSpc>
                <a:spcPct val="90000"/>
              </a:lnSpc>
              <a:spcAft>
                <a:spcPts val="600"/>
              </a:spcAft>
              <a:buFont typeface="Arial" panose="020B0604020202020204" pitchFamily="34" charset="0"/>
              <a:buChar char="•"/>
            </a:pPr>
            <a:endParaRPr lang="en-US" sz="1300" dirty="0"/>
          </a:p>
          <a:p>
            <a:pPr indent="-228600" defTabSz="914400">
              <a:lnSpc>
                <a:spcPct val="90000"/>
              </a:lnSpc>
              <a:spcAft>
                <a:spcPts val="600"/>
              </a:spcAft>
              <a:buFont typeface="Arial" panose="020B0604020202020204" pitchFamily="34" charset="0"/>
              <a:buChar char="•"/>
            </a:pPr>
            <a:r>
              <a:rPr lang="en-US" sz="1300" dirty="0"/>
              <a:t>Text: “I love cake”</a:t>
            </a:r>
          </a:p>
          <a:p>
            <a:pPr indent="-228600" defTabSz="914400">
              <a:lnSpc>
                <a:spcPct val="90000"/>
              </a:lnSpc>
              <a:spcAft>
                <a:spcPts val="600"/>
              </a:spcAft>
              <a:buFont typeface="Arial" panose="020B0604020202020204" pitchFamily="34" charset="0"/>
              <a:buChar char="•"/>
            </a:pPr>
            <a:r>
              <a:rPr lang="en-US" sz="1300" dirty="0"/>
              <a:t>Vector: [0.01, 0.02, 0.062, …]</a:t>
            </a:r>
          </a:p>
          <a:p>
            <a:pPr indent="-228600" defTabSz="914400">
              <a:lnSpc>
                <a:spcPct val="90000"/>
              </a:lnSpc>
              <a:spcAft>
                <a:spcPts val="600"/>
              </a:spcAft>
              <a:buFont typeface="Arial" panose="020B0604020202020204" pitchFamily="34" charset="0"/>
              <a:buChar char="•"/>
            </a:pPr>
            <a:endParaRPr lang="en-US" sz="1300" dirty="0"/>
          </a:p>
          <a:p>
            <a:pPr indent="-228600" defTabSz="914400">
              <a:lnSpc>
                <a:spcPct val="90000"/>
              </a:lnSpc>
              <a:spcAft>
                <a:spcPts val="600"/>
              </a:spcAft>
              <a:buFont typeface="Arial" panose="020B0604020202020204" pitchFamily="34" charset="0"/>
              <a:buChar char="•"/>
            </a:pPr>
            <a:r>
              <a:rPr lang="en-US" sz="1300" dirty="0"/>
              <a:t>Text: “Cats are cute” </a:t>
            </a:r>
          </a:p>
          <a:p>
            <a:pPr indent="-228600" defTabSz="914400">
              <a:lnSpc>
                <a:spcPct val="90000"/>
              </a:lnSpc>
              <a:spcAft>
                <a:spcPts val="600"/>
              </a:spcAft>
              <a:buFont typeface="Arial" panose="020B0604020202020204" pitchFamily="34" charset="0"/>
              <a:buChar char="•"/>
            </a:pPr>
            <a:r>
              <a:rPr lang="en-US" sz="1300" dirty="0"/>
              <a:t>Vector: [0.05, 0.08, 0.09, …]</a:t>
            </a:r>
          </a:p>
          <a:p>
            <a:pPr indent="-228600" defTabSz="914400">
              <a:lnSpc>
                <a:spcPct val="90000"/>
              </a:lnSpc>
              <a:spcAft>
                <a:spcPts val="600"/>
              </a:spcAft>
              <a:buFont typeface="Arial" panose="020B0604020202020204" pitchFamily="34" charset="0"/>
              <a:buChar char="•"/>
            </a:pPr>
            <a:endParaRPr lang="en-US" sz="1300" dirty="0"/>
          </a:p>
          <a:p>
            <a:pPr indent="-228600" defTabSz="914400">
              <a:lnSpc>
                <a:spcPct val="90000"/>
              </a:lnSpc>
              <a:spcAft>
                <a:spcPts val="600"/>
              </a:spcAft>
              <a:buFont typeface="Arial" panose="020B0604020202020204" pitchFamily="34" charset="0"/>
              <a:buChar char="•"/>
            </a:pPr>
            <a:r>
              <a:rPr lang="en-US" sz="1300" dirty="0"/>
              <a:t>Text: “Let's go hiking”</a:t>
            </a:r>
          </a:p>
          <a:p>
            <a:pPr indent="-228600" defTabSz="914400">
              <a:lnSpc>
                <a:spcPct val="90000"/>
              </a:lnSpc>
              <a:spcAft>
                <a:spcPts val="600"/>
              </a:spcAft>
              <a:buFont typeface="Arial" panose="020B0604020202020204" pitchFamily="34" charset="0"/>
              <a:buChar char="•"/>
            </a:pPr>
            <a:r>
              <a:rPr lang="en-US" sz="1300" dirty="0"/>
              <a:t>[0.03, 0.07, 0.11, …]</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8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F2BE6-EC7D-C083-C0A7-BA8BC85E24FF}"/>
              </a:ext>
            </a:extLst>
          </p:cNvPr>
          <p:cNvSpPr>
            <a:spLocks noGrp="1"/>
          </p:cNvSpPr>
          <p:nvPr>
            <p:ph type="title"/>
          </p:nvPr>
        </p:nvSpPr>
        <p:spPr>
          <a:xfrm>
            <a:off x="589560" y="856180"/>
            <a:ext cx="5279408" cy="1128068"/>
          </a:xfrm>
        </p:spPr>
        <p:txBody>
          <a:bodyPr anchor="ctr">
            <a:normAutofit/>
          </a:bodyPr>
          <a:lstStyle/>
          <a:p>
            <a:r>
              <a:rPr lang="en-CA" sz="4000" b="1" dirty="0"/>
              <a:t>Embedding Model</a:t>
            </a:r>
          </a:p>
        </p:txBody>
      </p:sp>
      <p:grpSp>
        <p:nvGrpSpPr>
          <p:cNvPr id="55" name="Group 5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6" name="Rectangle 5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
            <a:extLst>
              <a:ext uri="{FF2B5EF4-FFF2-40B4-BE49-F238E27FC236}">
                <a16:creationId xmlns:a16="http://schemas.microsoft.com/office/drawing/2014/main" id="{1708DB2F-DC02-229B-4B65-1DAC75121512}"/>
              </a:ext>
            </a:extLst>
          </p:cNvPr>
          <p:cNvSpPr>
            <a:spLocks noGrp="1" noChangeArrowheads="1"/>
          </p:cNvSpPr>
          <p:nvPr>
            <p:ph idx="1"/>
          </p:nvPr>
        </p:nvSpPr>
        <p:spPr bwMode="auto">
          <a:xfrm>
            <a:off x="496825" y="2290826"/>
            <a:ext cx="5278066"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Preferred Approach for LLMs</a:t>
            </a:r>
            <a:r>
              <a:rPr kumimoji="0" lang="en-US" altLang="en-US" sz="2000" b="0" i="0" u="none" strike="noStrike" cap="none" normalizeH="0" baseline="0" dirty="0">
                <a:ln>
                  <a:noFill/>
                </a:ln>
                <a:effectLst/>
                <a:latin typeface="Arial" panose="020B0604020202020204" pitchFamily="34" charset="0"/>
              </a:rPr>
              <a:t>: Embedding models are a common method to convert text into vectors</a:t>
            </a:r>
            <a:r>
              <a:rPr lang="en-US" altLang="en-US" sz="2000" dirty="0">
                <a:latin typeface="Arial" panose="020B0604020202020204" pitchFamily="34" charset="0"/>
              </a:rPr>
              <a:t> for LLMs.</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Open Source Availability</a:t>
            </a:r>
            <a:r>
              <a:rPr kumimoji="0" lang="en-US" altLang="en-US" sz="2000" b="0" i="0" u="none" strike="noStrike" cap="none" normalizeH="0" baseline="0" dirty="0">
                <a:ln>
                  <a:noFill/>
                </a:ln>
                <a:effectLst/>
                <a:latin typeface="Arial" panose="020B0604020202020204" pitchFamily="34" charset="0"/>
              </a:rPr>
              <a:t>: You can find open-source embedding models on platforms like Hugging Face.</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Versatile Use Cases</a:t>
            </a:r>
            <a:r>
              <a:rPr kumimoji="0" lang="en-US" altLang="en-US" sz="2000" b="0" i="0" u="none" strike="noStrike" cap="none" normalizeH="0" baseline="0" dirty="0">
                <a:ln>
                  <a:noFill/>
                </a:ln>
                <a:effectLst/>
                <a:latin typeface="Arial" panose="020B0604020202020204" pitchFamily="34" charset="0"/>
              </a:rPr>
              <a:t>: Embedding models are crucial for tasks like semantic search, clustering, and similarity analysis by transforming text into dense vector spaces.</a:t>
            </a:r>
          </a:p>
        </p:txBody>
      </p:sp>
      <p:sp>
        <p:nvSpPr>
          <p:cNvPr id="47" name="Rectangle 4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AFB4A9-2309-5851-6268-1138FF6F4672}"/>
              </a:ext>
            </a:extLst>
          </p:cNvPr>
          <p:cNvPicPr>
            <a:picLocks noChangeAspect="1"/>
          </p:cNvPicPr>
          <p:nvPr/>
        </p:nvPicPr>
        <p:blipFill>
          <a:blip r:embed="rId2"/>
          <a:stretch>
            <a:fillRect/>
          </a:stretch>
        </p:blipFill>
        <p:spPr>
          <a:xfrm>
            <a:off x="7083423" y="840854"/>
            <a:ext cx="4397433" cy="2000831"/>
          </a:xfrm>
          <a:prstGeom prst="rect">
            <a:avLst/>
          </a:prstGeom>
        </p:spPr>
      </p:pic>
      <p:sp>
        <p:nvSpPr>
          <p:cNvPr id="51" name="Rectangle 5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CAF0C15-BA71-4EFB-DA9F-7CA1573557F8}"/>
              </a:ext>
            </a:extLst>
          </p:cNvPr>
          <p:cNvPicPr>
            <a:picLocks noChangeAspect="1"/>
          </p:cNvPicPr>
          <p:nvPr/>
        </p:nvPicPr>
        <p:blipFill>
          <a:blip r:embed="rId3"/>
          <a:stretch>
            <a:fillRect/>
          </a:stretch>
        </p:blipFill>
        <p:spPr>
          <a:xfrm>
            <a:off x="7083423" y="3967280"/>
            <a:ext cx="4395569" cy="1999983"/>
          </a:xfrm>
          <a:prstGeom prst="rect">
            <a:avLst/>
          </a:prstGeom>
        </p:spPr>
      </p:pic>
    </p:spTree>
    <p:extLst>
      <p:ext uri="{BB962C8B-B14F-4D97-AF65-F5344CB8AC3E}">
        <p14:creationId xmlns:p14="http://schemas.microsoft.com/office/powerpoint/2010/main" val="92002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A1EF-F206-6A7F-63BA-35BF88612EB1}"/>
              </a:ext>
            </a:extLst>
          </p:cNvPr>
          <p:cNvSpPr>
            <a:spLocks noGrp="1"/>
          </p:cNvSpPr>
          <p:nvPr>
            <p:ph type="title"/>
          </p:nvPr>
        </p:nvSpPr>
        <p:spPr>
          <a:xfrm>
            <a:off x="576943" y="85207"/>
            <a:ext cx="4489579" cy="1325563"/>
          </a:xfrm>
        </p:spPr>
        <p:txBody>
          <a:bodyPr/>
          <a:lstStyle/>
          <a:p>
            <a:r>
              <a:rPr lang="en-US" b="1" dirty="0"/>
              <a:t>Cosine Similarity</a:t>
            </a:r>
            <a:endParaRPr lang="en-CA" b="1" dirty="0"/>
          </a:p>
        </p:txBody>
      </p:sp>
      <p:pic>
        <p:nvPicPr>
          <p:cNvPr id="4" name="Picture 3">
            <a:extLst>
              <a:ext uri="{FF2B5EF4-FFF2-40B4-BE49-F238E27FC236}">
                <a16:creationId xmlns:a16="http://schemas.microsoft.com/office/drawing/2014/main" id="{A3EABD8E-1064-3788-266C-331DEB203CCD}"/>
              </a:ext>
            </a:extLst>
          </p:cNvPr>
          <p:cNvPicPr>
            <a:picLocks noChangeAspect="1"/>
          </p:cNvPicPr>
          <p:nvPr/>
        </p:nvPicPr>
        <p:blipFill>
          <a:blip r:embed="rId2"/>
          <a:stretch>
            <a:fillRect/>
          </a:stretch>
        </p:blipFill>
        <p:spPr>
          <a:xfrm>
            <a:off x="206724" y="1035964"/>
            <a:ext cx="5889275" cy="2863976"/>
          </a:xfrm>
          <a:prstGeom prst="rect">
            <a:avLst/>
          </a:prstGeom>
        </p:spPr>
      </p:pic>
      <p:pic>
        <p:nvPicPr>
          <p:cNvPr id="6" name="Picture 5">
            <a:extLst>
              <a:ext uri="{FF2B5EF4-FFF2-40B4-BE49-F238E27FC236}">
                <a16:creationId xmlns:a16="http://schemas.microsoft.com/office/drawing/2014/main" id="{74062927-05CC-3AAC-5411-7A4B8818AB93}"/>
              </a:ext>
            </a:extLst>
          </p:cNvPr>
          <p:cNvPicPr>
            <a:picLocks noChangeAspect="1"/>
          </p:cNvPicPr>
          <p:nvPr/>
        </p:nvPicPr>
        <p:blipFill>
          <a:blip r:embed="rId3"/>
          <a:stretch>
            <a:fillRect/>
          </a:stretch>
        </p:blipFill>
        <p:spPr>
          <a:xfrm>
            <a:off x="7640278" y="313807"/>
            <a:ext cx="3974779" cy="1917329"/>
          </a:xfrm>
          <a:prstGeom prst="rect">
            <a:avLst/>
          </a:prstGeom>
        </p:spPr>
      </p:pic>
      <p:sp>
        <p:nvSpPr>
          <p:cNvPr id="7" name="TextBox 6">
            <a:extLst>
              <a:ext uri="{FF2B5EF4-FFF2-40B4-BE49-F238E27FC236}">
                <a16:creationId xmlns:a16="http://schemas.microsoft.com/office/drawing/2014/main" id="{04ED566C-3C89-E4E3-82BA-70771DBDCE37}"/>
              </a:ext>
            </a:extLst>
          </p:cNvPr>
          <p:cNvSpPr txBox="1"/>
          <p:nvPr/>
        </p:nvSpPr>
        <p:spPr>
          <a:xfrm>
            <a:off x="7520535" y="2818761"/>
            <a:ext cx="3974779" cy="369332"/>
          </a:xfrm>
          <a:prstGeom prst="rect">
            <a:avLst/>
          </a:prstGeom>
          <a:noFill/>
        </p:spPr>
        <p:txBody>
          <a:bodyPr wrap="square" rtlCol="0">
            <a:spAutoFit/>
          </a:bodyPr>
          <a:lstStyle/>
          <a:p>
            <a:r>
              <a:rPr lang="en-US" dirty="0"/>
              <a:t>Vector A = [2,3,4]  Vector B = [5,6,7]</a:t>
            </a:r>
          </a:p>
        </p:txBody>
      </p:sp>
      <p:sp>
        <p:nvSpPr>
          <p:cNvPr id="10" name="TextBox 9">
            <a:extLst>
              <a:ext uri="{FF2B5EF4-FFF2-40B4-BE49-F238E27FC236}">
                <a16:creationId xmlns:a16="http://schemas.microsoft.com/office/drawing/2014/main" id="{38F10D3A-3FA3-3208-9301-D635B3D835A7}"/>
              </a:ext>
            </a:extLst>
          </p:cNvPr>
          <p:cNvSpPr txBox="1"/>
          <p:nvPr/>
        </p:nvSpPr>
        <p:spPr>
          <a:xfrm>
            <a:off x="369322" y="3965510"/>
            <a:ext cx="5628018" cy="2862322"/>
          </a:xfrm>
          <a:prstGeom prst="rect">
            <a:avLst/>
          </a:prstGeom>
          <a:noFill/>
        </p:spPr>
        <p:txBody>
          <a:bodyPr wrap="square" rtlCol="0">
            <a:spAutoFit/>
          </a:bodyPr>
          <a:lstStyle/>
          <a:p>
            <a:r>
              <a:rPr lang="en-US" b="1" dirty="0"/>
              <a:t>Cosine Similarity</a:t>
            </a:r>
            <a:r>
              <a:rPr lang="en-US" dirty="0"/>
              <a:t> shows how similar two sentences are in meaning by turning them into numbers (vectors).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"I like cats" and "I like dogs" would have a high similarity because they mean almost the same thing.</a:t>
            </a:r>
          </a:p>
          <a:p>
            <a:pPr marL="742950" lvl="1" indent="-285750">
              <a:buFont typeface="Arial" panose="020B0604020202020204" pitchFamily="34" charset="0"/>
              <a:buChar char="•"/>
            </a:pPr>
            <a:r>
              <a:rPr lang="en-US" dirty="0"/>
              <a:t>"Johnny Bravo" would have low similarity with both because it's unrelated.</a:t>
            </a:r>
          </a:p>
          <a:p>
            <a:r>
              <a:rPr lang="en-US" dirty="0"/>
              <a:t>The score goes from </a:t>
            </a:r>
            <a:r>
              <a:rPr lang="en-US" b="1" dirty="0"/>
              <a:t>0</a:t>
            </a:r>
            <a:r>
              <a:rPr lang="en-US" dirty="0"/>
              <a:t> (completely different) to </a:t>
            </a:r>
            <a:r>
              <a:rPr lang="en-US" b="1" dirty="0"/>
              <a:t>1</a:t>
            </a:r>
            <a:r>
              <a:rPr lang="en-US" dirty="0"/>
              <a:t> (exactly the same).</a:t>
            </a:r>
          </a:p>
        </p:txBody>
      </p:sp>
      <p:pic>
        <p:nvPicPr>
          <p:cNvPr id="12" name="Picture 11">
            <a:extLst>
              <a:ext uri="{FF2B5EF4-FFF2-40B4-BE49-F238E27FC236}">
                <a16:creationId xmlns:a16="http://schemas.microsoft.com/office/drawing/2014/main" id="{43893E84-7780-E1C9-A2EF-FEEA97A87EB3}"/>
              </a:ext>
            </a:extLst>
          </p:cNvPr>
          <p:cNvPicPr>
            <a:picLocks noChangeAspect="1"/>
          </p:cNvPicPr>
          <p:nvPr/>
        </p:nvPicPr>
        <p:blipFill>
          <a:blip r:embed="rId4"/>
          <a:stretch>
            <a:fillRect/>
          </a:stretch>
        </p:blipFill>
        <p:spPr>
          <a:xfrm>
            <a:off x="6595272" y="3476884"/>
            <a:ext cx="5353797" cy="3300984"/>
          </a:xfrm>
          <a:prstGeom prst="rect">
            <a:avLst/>
          </a:prstGeom>
        </p:spPr>
      </p:pic>
    </p:spTree>
    <p:extLst>
      <p:ext uri="{BB962C8B-B14F-4D97-AF65-F5344CB8AC3E}">
        <p14:creationId xmlns:p14="http://schemas.microsoft.com/office/powerpoint/2010/main" val="2377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BE43-98DD-3AF1-CC6E-6E77B410BA7D}"/>
              </a:ext>
            </a:extLst>
          </p:cNvPr>
          <p:cNvSpPr>
            <a:spLocks noGrp="1"/>
          </p:cNvSpPr>
          <p:nvPr>
            <p:ph type="title"/>
          </p:nvPr>
        </p:nvSpPr>
        <p:spPr>
          <a:xfrm>
            <a:off x="589560" y="856180"/>
            <a:ext cx="4560584" cy="1128068"/>
          </a:xfrm>
        </p:spPr>
        <p:txBody>
          <a:bodyPr anchor="ctr">
            <a:normAutofit/>
          </a:bodyPr>
          <a:lstStyle/>
          <a:p>
            <a:r>
              <a:rPr lang="en-CA" sz="4000" b="1"/>
              <a:t>Agenda</a:t>
            </a:r>
          </a:p>
        </p:txBody>
      </p:sp>
      <p:grpSp>
        <p:nvGrpSpPr>
          <p:cNvPr id="22" name="Group 2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
            <a:extLst>
              <a:ext uri="{FF2B5EF4-FFF2-40B4-BE49-F238E27FC236}">
                <a16:creationId xmlns:a16="http://schemas.microsoft.com/office/drawing/2014/main" id="{802ADCBF-FA21-9A4C-1C96-B6256577F3FA}"/>
              </a:ext>
            </a:extLst>
          </p:cNvPr>
          <p:cNvSpPr>
            <a:spLocks noGrp="1" noChangeArrowheads="1"/>
          </p:cNvSpPr>
          <p:nvPr>
            <p:ph idx="1"/>
          </p:nvPr>
        </p:nvSpPr>
        <p:spPr bwMode="auto">
          <a:xfrm>
            <a:off x="665085" y="2118001"/>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Introduction to Azure AI Services</a:t>
            </a:r>
          </a:p>
          <a:p>
            <a:pPr marL="0" marR="0" lvl="0" indent="0" defTabSz="914400" rtl="0" eaLnBrk="0" fontAlgn="base" latinLnBrk="0" hangingPunct="0">
              <a:spcBef>
                <a:spcPct val="0"/>
              </a:spcBef>
              <a:spcAft>
                <a:spcPts val="600"/>
              </a:spcAft>
              <a:buClrTx/>
              <a:buSzTx/>
              <a:buNone/>
              <a:tabLst/>
            </a:pPr>
            <a:endParaRPr kumimoji="0" lang="en-US" altLang="en-US" sz="20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Using Azure Portal with various Azure AI </a:t>
            </a:r>
            <a:r>
              <a:rPr lang="en-US" altLang="en-US" sz="2000" b="1" dirty="0">
                <a:latin typeface="Arial" panose="020B0604020202020204" pitchFamily="34" charset="0"/>
              </a:rPr>
              <a:t>S</a:t>
            </a:r>
            <a:r>
              <a:rPr kumimoji="0" lang="en-US" altLang="en-US" sz="2000" b="1" i="0" u="none" strike="noStrike" cap="none" normalizeH="0" baseline="0" dirty="0">
                <a:ln>
                  <a:noFill/>
                </a:ln>
                <a:effectLst/>
                <a:latin typeface="Arial" panose="020B0604020202020204" pitchFamily="34" charset="0"/>
              </a:rPr>
              <a:t>ervices</a:t>
            </a:r>
          </a:p>
          <a:p>
            <a:pPr marL="0" marR="0" lvl="0" indent="0" defTabSz="914400" rtl="0" eaLnBrk="0" fontAlgn="base" latinLnBrk="0" hangingPunct="0">
              <a:spcBef>
                <a:spcPct val="0"/>
              </a:spcBef>
              <a:spcAft>
                <a:spcPts val="600"/>
              </a:spcAft>
              <a:buClrTx/>
              <a:buSzTx/>
              <a:buFontTx/>
              <a:buChar char="•"/>
              <a:tabLst/>
            </a:pPr>
            <a:endParaRPr kumimoji="0" lang="en-US" altLang="en-US" sz="20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lang="en-US" altLang="en-US" sz="2000" b="1" dirty="0">
                <a:latin typeface="Arial" panose="020B0604020202020204" pitchFamily="34" charset="0"/>
              </a:rPr>
              <a:t>Code based demo for working with Azure AI Services</a:t>
            </a:r>
          </a:p>
          <a:p>
            <a:pPr marL="0" marR="0" lvl="0" indent="0" defTabSz="914400" rtl="0" eaLnBrk="0" fontAlgn="base" latinLnBrk="0" hangingPunct="0">
              <a:spcBef>
                <a:spcPct val="0"/>
              </a:spcBef>
              <a:spcAft>
                <a:spcPts val="600"/>
              </a:spcAft>
              <a:buClrTx/>
              <a:buSzTx/>
              <a:buFontTx/>
              <a:buChar char="•"/>
              <a:tabLst/>
            </a:pPr>
            <a:endParaRPr kumimoji="0" lang="en-US" altLang="en-US" sz="20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LLM/RAG introduction and benefits of integrating with Azure AI services</a:t>
            </a:r>
          </a:p>
          <a:p>
            <a:pPr marL="0" marR="0" lvl="0" indent="0" defTabSz="914400" rtl="0" eaLnBrk="0" fontAlgn="base" latinLnBrk="0" hangingPunct="0">
              <a:spcBef>
                <a:spcPct val="0"/>
              </a:spcBef>
              <a:spcAft>
                <a:spcPts val="60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F1F59D-EB85-1EB2-5EB5-A79ED1FC4600}"/>
              </a:ext>
            </a:extLst>
          </p:cNvPr>
          <p:cNvPicPr>
            <a:picLocks noChangeAspect="1"/>
          </p:cNvPicPr>
          <p:nvPr/>
        </p:nvPicPr>
        <p:blipFill>
          <a:blip r:embed="rId2">
            <a:extLst>
              <a:ext uri="{28A0092B-C50C-407E-A947-70E740481C1C}">
                <a14:useLocalDpi xmlns:a14="http://schemas.microsoft.com/office/drawing/2010/main" val="0"/>
              </a:ext>
            </a:extLst>
          </a:blip>
          <a:srcRect l="13572" r="28402" b="2"/>
          <a:stretch/>
        </p:blipFill>
        <p:spPr>
          <a:xfrm>
            <a:off x="5977788" y="799352"/>
            <a:ext cx="5425410" cy="5259296"/>
          </a:xfrm>
          <a:prstGeom prst="rect">
            <a:avLst/>
          </a:prstGeom>
        </p:spPr>
      </p:pic>
    </p:spTree>
    <p:extLst>
      <p:ext uri="{BB962C8B-B14F-4D97-AF65-F5344CB8AC3E}">
        <p14:creationId xmlns:p14="http://schemas.microsoft.com/office/powerpoint/2010/main" val="3574005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6" name="Rectangle 1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Rectangle 1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259F4-AC31-BAF8-1F53-C76A005B6E3C}"/>
              </a:ext>
            </a:extLst>
          </p:cNvPr>
          <p:cNvSpPr>
            <a:spLocks noGrp="1"/>
          </p:cNvSpPr>
          <p:nvPr>
            <p:ph type="title"/>
          </p:nvPr>
        </p:nvSpPr>
        <p:spPr>
          <a:xfrm>
            <a:off x="1043631" y="873940"/>
            <a:ext cx="5052369" cy="1035781"/>
          </a:xfrm>
        </p:spPr>
        <p:txBody>
          <a:bodyPr anchor="ctr">
            <a:normAutofit/>
          </a:bodyPr>
          <a:lstStyle/>
          <a:p>
            <a:r>
              <a:rPr lang="en-US" sz="3300" b="1" dirty="0"/>
              <a:t>Integration with RAG Applications</a:t>
            </a:r>
            <a:endParaRPr lang="en-CA" sz="3300" b="1" dirty="0"/>
          </a:p>
        </p:txBody>
      </p:sp>
      <p:sp>
        <p:nvSpPr>
          <p:cNvPr id="126" name="Content Placeholder 10">
            <a:extLst>
              <a:ext uri="{FF2B5EF4-FFF2-40B4-BE49-F238E27FC236}">
                <a16:creationId xmlns:a16="http://schemas.microsoft.com/office/drawing/2014/main" id="{48D35CD0-9FAF-53AB-DD3A-21EEA90FFB84}"/>
              </a:ext>
            </a:extLst>
          </p:cNvPr>
          <p:cNvSpPr>
            <a:spLocks noGrp="1"/>
          </p:cNvSpPr>
          <p:nvPr>
            <p:ph idx="1"/>
          </p:nvPr>
        </p:nvSpPr>
        <p:spPr>
          <a:xfrm>
            <a:off x="119551" y="2517996"/>
            <a:ext cx="6706476" cy="3896313"/>
          </a:xfrm>
        </p:spPr>
        <p:txBody>
          <a:bodyPr anchor="ctr">
            <a:normAutofit/>
          </a:bodyPr>
          <a:lstStyle/>
          <a:p>
            <a:r>
              <a:rPr lang="en-US" sz="3200" b="1" dirty="0"/>
              <a:t>Benefits:</a:t>
            </a:r>
          </a:p>
          <a:p>
            <a:pPr>
              <a:buFont typeface="Arial" panose="020B0604020202020204" pitchFamily="34" charset="0"/>
              <a:buChar char="•"/>
            </a:pPr>
            <a:r>
              <a:rPr lang="en-US" sz="1600" b="1" dirty="0"/>
              <a:t>State of the Art Models</a:t>
            </a:r>
            <a:r>
              <a:rPr lang="en-US" sz="1600" dirty="0"/>
              <a:t>: Microsoft’s partnership with OpenAI ensures access to cutting-edge models.</a:t>
            </a:r>
          </a:p>
          <a:p>
            <a:pPr>
              <a:buFont typeface="Arial" panose="020B0604020202020204" pitchFamily="34" charset="0"/>
              <a:buChar char="•"/>
            </a:pPr>
            <a:r>
              <a:rPr lang="en-US" sz="1600" b="1" dirty="0"/>
              <a:t>All-in-One Platform</a:t>
            </a:r>
            <a:r>
              <a:rPr lang="en-US" sz="1600" dirty="0"/>
              <a:t>: Azure provides LLMs via Azure OpenAI, vector databases with Azure AI Search, and storage with Azure Blob.</a:t>
            </a:r>
          </a:p>
          <a:p>
            <a:pPr>
              <a:buFont typeface="Arial" panose="020B0604020202020204" pitchFamily="34" charset="0"/>
              <a:buChar char="•"/>
            </a:pPr>
            <a:r>
              <a:rPr lang="en-US" sz="1600" b="1" dirty="0"/>
              <a:t>Seamless Integration</a:t>
            </a:r>
            <a:r>
              <a:rPr lang="en-US" sz="1600" dirty="0"/>
              <a:t>: Use other Azure AI services like Document Intelligence to extract and feed data into your vector databases.</a:t>
            </a:r>
          </a:p>
          <a:p>
            <a:pPr>
              <a:buFont typeface="Arial" panose="020B0604020202020204" pitchFamily="34" charset="0"/>
              <a:buChar char="•"/>
            </a:pPr>
            <a:r>
              <a:rPr lang="en-US" sz="1600" b="1" dirty="0"/>
              <a:t>Scalable &amp; Secure</a:t>
            </a:r>
            <a:r>
              <a:rPr lang="en-US" sz="1600" dirty="0"/>
              <a:t>: Easily scale RAG systems with integrated, enterprise-ready AI services.</a:t>
            </a:r>
          </a:p>
          <a:p>
            <a:pPr>
              <a:buFont typeface="Arial" panose="020B0604020202020204" pitchFamily="34" charset="0"/>
              <a:buChar char="•"/>
            </a:pPr>
            <a:r>
              <a:rPr lang="en-US" sz="1600" b="1" dirty="0"/>
              <a:t>Production Ready</a:t>
            </a:r>
            <a:r>
              <a:rPr lang="en-US" sz="1600" dirty="0"/>
              <a:t>: Gain other benefits from the Azure ecosystem such as access control, networking, security, and data encryption.</a:t>
            </a:r>
          </a:p>
          <a:p>
            <a:endParaRPr lang="en-CA" sz="900" dirty="0"/>
          </a:p>
        </p:txBody>
      </p:sp>
      <p:sp>
        <p:nvSpPr>
          <p:cNvPr id="152" name="Rectangle 15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loud computing process&#10;&#10;Description automatically generated">
            <a:extLst>
              <a:ext uri="{FF2B5EF4-FFF2-40B4-BE49-F238E27FC236}">
                <a16:creationId xmlns:a16="http://schemas.microsoft.com/office/drawing/2014/main" id="{C7A0B4DA-729E-90A4-7C60-0DCE2A4D629B}"/>
              </a:ext>
            </a:extLst>
          </p:cNvPr>
          <p:cNvPicPr>
            <a:picLocks noChangeAspect="1"/>
          </p:cNvPicPr>
          <p:nvPr/>
        </p:nvPicPr>
        <p:blipFill>
          <a:blip r:embed="rId2"/>
          <a:stretch>
            <a:fillRect/>
          </a:stretch>
        </p:blipFill>
        <p:spPr>
          <a:xfrm>
            <a:off x="6826027" y="2508155"/>
            <a:ext cx="4223252" cy="2048277"/>
          </a:xfrm>
          <a:prstGeom prst="rect">
            <a:avLst/>
          </a:prstGeom>
        </p:spPr>
      </p:pic>
      <p:cxnSp>
        <p:nvCxnSpPr>
          <p:cNvPr id="154" name="Straight Connector 1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21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B15DD-5390-6A3B-ED96-37A410C91CBE}"/>
              </a:ext>
            </a:extLst>
          </p:cNvPr>
          <p:cNvSpPr>
            <a:spLocks noGrp="1"/>
          </p:cNvSpPr>
          <p:nvPr>
            <p:ph type="title"/>
          </p:nvPr>
        </p:nvSpPr>
        <p:spPr>
          <a:xfrm>
            <a:off x="793662" y="386930"/>
            <a:ext cx="10066122" cy="1298448"/>
          </a:xfrm>
        </p:spPr>
        <p:txBody>
          <a:bodyPr anchor="b">
            <a:normAutofit/>
          </a:bodyPr>
          <a:lstStyle/>
          <a:p>
            <a:r>
              <a:rPr lang="en-US" sz="4800" b="1" dirty="0"/>
              <a:t>Azure AI Search</a:t>
            </a:r>
            <a:endParaRPr lang="en-CA" sz="4800" b="1" dirty="0"/>
          </a:p>
        </p:txBody>
      </p:sp>
      <p:sp>
        <p:nvSpPr>
          <p:cNvPr id="47" name="Rectangle 4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blue cloud with a magnifying glass&#10;&#10;Description automatically generated">
            <a:extLst>
              <a:ext uri="{FF2B5EF4-FFF2-40B4-BE49-F238E27FC236}">
                <a16:creationId xmlns:a16="http://schemas.microsoft.com/office/drawing/2014/main" id="{5C46A282-E00A-3608-8C46-75057A80B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541652"/>
            <a:ext cx="5150277" cy="3599450"/>
          </a:xfrm>
          <a:prstGeom prst="rect">
            <a:avLst/>
          </a:prstGeom>
        </p:spPr>
      </p:pic>
      <p:sp>
        <p:nvSpPr>
          <p:cNvPr id="51" name="Rectangle 5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Rectangle 5">
            <a:extLst>
              <a:ext uri="{FF2B5EF4-FFF2-40B4-BE49-F238E27FC236}">
                <a16:creationId xmlns:a16="http://schemas.microsoft.com/office/drawing/2014/main" id="{0183482F-E54A-3519-C64E-23474632B738}"/>
              </a:ext>
            </a:extLst>
          </p:cNvPr>
          <p:cNvGraphicFramePr>
            <a:graphicFrameLocks noGrp="1"/>
          </p:cNvGraphicFramePr>
          <p:nvPr>
            <p:ph idx="1"/>
            <p:extLst>
              <p:ext uri="{D42A27DB-BD31-4B8C-83A1-F6EECF244321}">
                <p14:modId xmlns:p14="http://schemas.microsoft.com/office/powerpoint/2010/main" val="1103948246"/>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8363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8EC0A-2619-F574-9C75-33398D27BEBE}"/>
              </a:ext>
            </a:extLst>
          </p:cNvPr>
          <p:cNvSpPr>
            <a:spLocks noGrp="1"/>
          </p:cNvSpPr>
          <p:nvPr>
            <p:ph type="title"/>
          </p:nvPr>
        </p:nvSpPr>
        <p:spPr>
          <a:xfrm>
            <a:off x="793662" y="386930"/>
            <a:ext cx="10066122" cy="1298448"/>
          </a:xfrm>
        </p:spPr>
        <p:txBody>
          <a:bodyPr anchor="b">
            <a:normAutofit/>
          </a:bodyPr>
          <a:lstStyle/>
          <a:p>
            <a:r>
              <a:rPr lang="en-CA" sz="4800" b="1" dirty="0"/>
              <a:t>Azure AI Search</a:t>
            </a:r>
          </a:p>
        </p:txBody>
      </p:sp>
      <p:sp>
        <p:nvSpPr>
          <p:cNvPr id="68" name="Rectangle 6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5A092CFB-1313-2C5E-DFE7-B7D3D0C0634B}"/>
              </a:ext>
            </a:extLst>
          </p:cNvPr>
          <p:cNvSpPr>
            <a:spLocks noGrp="1" noChangeArrowheads="1"/>
          </p:cNvSpPr>
          <p:nvPr>
            <p:ph idx="1"/>
          </p:nvPr>
        </p:nvSpPr>
        <p:spPr bwMode="auto">
          <a:xfrm>
            <a:off x="793661" y="2599509"/>
            <a:ext cx="4530898" cy="36394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effectLst/>
                <a:latin typeface="Arial" panose="020B0604020202020204" pitchFamily="34" charset="0"/>
              </a:rPr>
              <a:t>Built-in Embedding</a:t>
            </a:r>
            <a:r>
              <a:rPr kumimoji="0" lang="en-US" altLang="en-US" sz="1900" b="0" i="0" u="none" strike="noStrike" cap="none" normalizeH="0" baseline="0">
                <a:ln>
                  <a:noFill/>
                </a:ln>
                <a:effectLst/>
                <a:latin typeface="Arial" panose="020B0604020202020204" pitchFamily="34" charset="0"/>
              </a:rPr>
              <a:t>: Azure AI Search offers a built-in embedding model for vectorizing your data.</a:t>
            </a:r>
          </a:p>
          <a:p>
            <a:pPr marL="0" marR="0" lvl="0" indent="0" defTabSz="914400" rtl="0" eaLnBrk="0" fontAlgn="base" latinLnBrk="0" hangingPunct="0">
              <a:spcBef>
                <a:spcPct val="0"/>
              </a:spcBef>
              <a:spcAft>
                <a:spcPts val="600"/>
              </a:spcAft>
              <a:buClrTx/>
              <a:buSzTx/>
              <a:buFontTx/>
              <a:buChar char="•"/>
              <a:tabLst/>
            </a:pPr>
            <a:endParaRPr kumimoji="0" lang="en-US" altLang="en-US" sz="19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effectLst/>
                <a:latin typeface="Arial" panose="020B0604020202020204" pitchFamily="34" charset="0"/>
              </a:rPr>
              <a:t>Time-saving</a:t>
            </a:r>
            <a:r>
              <a:rPr kumimoji="0" lang="en-US" altLang="en-US" sz="1900" b="0" i="0" u="none" strike="noStrike" cap="none" normalizeH="0" baseline="0">
                <a:ln>
                  <a:noFill/>
                </a:ln>
                <a:effectLst/>
                <a:latin typeface="Arial" panose="020B0604020202020204" pitchFamily="34" charset="0"/>
              </a:rPr>
              <a:t>: Eliminates the need for managing your own embedding models, reducing overhead.</a:t>
            </a:r>
          </a:p>
          <a:p>
            <a:pPr marL="0" marR="0" lvl="0" indent="0" defTabSz="914400" rtl="0" eaLnBrk="0" fontAlgn="base" latinLnBrk="0" hangingPunct="0">
              <a:spcBef>
                <a:spcPct val="0"/>
              </a:spcBef>
              <a:spcAft>
                <a:spcPts val="600"/>
              </a:spcAft>
              <a:buClrTx/>
              <a:buSzTx/>
              <a:buFontTx/>
              <a:buChar char="•"/>
              <a:tabLst/>
            </a:pPr>
            <a:endParaRPr kumimoji="0" lang="en-US" altLang="en-US" sz="19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effectLst/>
                <a:latin typeface="Arial" panose="020B0604020202020204" pitchFamily="34" charset="0"/>
              </a:rPr>
              <a:t>Seamless Integration</a:t>
            </a:r>
            <a:r>
              <a:rPr kumimoji="0" lang="en-US" altLang="en-US" sz="1900" b="0" i="0" u="none" strike="noStrike" cap="none" normalizeH="0" baseline="0">
                <a:ln>
                  <a:noFill/>
                </a:ln>
                <a:effectLst/>
                <a:latin typeface="Arial" panose="020B0604020202020204" pitchFamily="34" charset="0"/>
              </a:rPr>
              <a:t>: Easily connect to Azure services like Blob Storage, Data Lake, and OneLake for data import and processing. </a:t>
            </a:r>
          </a:p>
        </p:txBody>
      </p:sp>
      <p:pic>
        <p:nvPicPr>
          <p:cNvPr id="14" name="Picture 13">
            <a:extLst>
              <a:ext uri="{FF2B5EF4-FFF2-40B4-BE49-F238E27FC236}">
                <a16:creationId xmlns:a16="http://schemas.microsoft.com/office/drawing/2014/main" id="{AE46AB05-9A4E-6D57-6037-17A2FA758A66}"/>
              </a:ext>
            </a:extLst>
          </p:cNvPr>
          <p:cNvPicPr>
            <a:picLocks noChangeAspect="1"/>
          </p:cNvPicPr>
          <p:nvPr/>
        </p:nvPicPr>
        <p:blipFill>
          <a:blip r:embed="rId2"/>
          <a:stretch>
            <a:fillRect/>
          </a:stretch>
        </p:blipFill>
        <p:spPr>
          <a:xfrm>
            <a:off x="5561046" y="2599509"/>
            <a:ext cx="5635690" cy="3418736"/>
          </a:xfrm>
          <a:prstGeom prst="rect">
            <a:avLst/>
          </a:prstGeom>
        </p:spPr>
      </p:pic>
      <p:sp>
        <p:nvSpPr>
          <p:cNvPr id="70" name="Rectangle 6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494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782D83-D9D1-A82B-DA9A-CCFD1268BD50}"/>
              </a:ext>
            </a:extLst>
          </p:cNvPr>
          <p:cNvPicPr>
            <a:picLocks noChangeAspect="1"/>
          </p:cNvPicPr>
          <p:nvPr/>
        </p:nvPicPr>
        <p:blipFill>
          <a:blip r:embed="rId2"/>
          <a:srcRect r="11592" b="-1"/>
          <a:stretch/>
        </p:blipFill>
        <p:spPr>
          <a:xfrm>
            <a:off x="838200" y="704765"/>
            <a:ext cx="10628376" cy="5440003"/>
          </a:xfrm>
          <a:prstGeom prst="rect">
            <a:avLst/>
          </a:prstGeom>
        </p:spPr>
      </p:pic>
    </p:spTree>
    <p:extLst>
      <p:ext uri="{BB962C8B-B14F-4D97-AF65-F5344CB8AC3E}">
        <p14:creationId xmlns:p14="http://schemas.microsoft.com/office/powerpoint/2010/main" val="1863826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21068-A841-BF5B-57E6-DE3EDC93A160}"/>
              </a:ext>
            </a:extLst>
          </p:cNvPr>
          <p:cNvSpPr>
            <a:spLocks noGrp="1"/>
          </p:cNvSpPr>
          <p:nvPr>
            <p:ph type="title"/>
          </p:nvPr>
        </p:nvSpPr>
        <p:spPr>
          <a:xfrm>
            <a:off x="808638" y="386930"/>
            <a:ext cx="9236700" cy="1188950"/>
          </a:xfrm>
        </p:spPr>
        <p:txBody>
          <a:bodyPr anchor="b">
            <a:normAutofit/>
          </a:bodyPr>
          <a:lstStyle/>
          <a:p>
            <a:r>
              <a:rPr lang="en-US" sz="5400" b="1" dirty="0"/>
              <a:t>Azure AI Search</a:t>
            </a:r>
            <a:endParaRPr lang="en-CA" sz="5400" b="1"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1482CD-7E2F-7E1B-F3E1-07ED3DB66E24}"/>
              </a:ext>
            </a:extLst>
          </p:cNvPr>
          <p:cNvSpPr>
            <a:spLocks noGrp="1"/>
          </p:cNvSpPr>
          <p:nvPr>
            <p:ph idx="1"/>
          </p:nvPr>
        </p:nvSpPr>
        <p:spPr>
          <a:xfrm>
            <a:off x="793660" y="2599509"/>
            <a:ext cx="10143668" cy="3435531"/>
          </a:xfrm>
        </p:spPr>
        <p:txBody>
          <a:bodyPr anchor="ctr">
            <a:normAutofit/>
          </a:bodyPr>
          <a:lstStyle/>
          <a:p>
            <a:r>
              <a:rPr lang="en-US" sz="2400" dirty="0"/>
              <a:t>You can integrate AI Search with AI Services using AI Search using Skillsets</a:t>
            </a:r>
          </a:p>
          <a:p>
            <a:r>
              <a:rPr lang="en-US" sz="2400" dirty="0"/>
              <a:t>This lets you leverage the AI services directly before loading your data into AI Search</a:t>
            </a:r>
          </a:p>
          <a:p>
            <a:r>
              <a:rPr lang="en-US" sz="2400" dirty="0"/>
              <a:t>Example: There are documents that contained unstructured data and you need to load the data into Azure AI Search for your LLM/AI application. Instead of writing the code for the data extraction, leverage Azure AI Search Skillsets to automatically extract the relevant data and load it into the data store. </a:t>
            </a:r>
            <a:endParaRPr lang="en-CA" sz="2400" dirty="0"/>
          </a:p>
        </p:txBody>
      </p:sp>
    </p:spTree>
    <p:extLst>
      <p:ext uri="{BB962C8B-B14F-4D97-AF65-F5344CB8AC3E}">
        <p14:creationId xmlns:p14="http://schemas.microsoft.com/office/powerpoint/2010/main" val="427239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34" name="Rectangle 33">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1220C143-F906-BCE7-8E5B-66FEDE6B407F}"/>
              </a:ext>
            </a:extLst>
          </p:cNvPr>
          <p:cNvPicPr>
            <a:picLocks noChangeAspect="1"/>
          </p:cNvPicPr>
          <p:nvPr/>
        </p:nvPicPr>
        <p:blipFill>
          <a:blip r:embed="rId2"/>
          <a:srcRect r="15989"/>
          <a:stretch/>
        </p:blipFill>
        <p:spPr>
          <a:xfrm>
            <a:off x="838200" y="704765"/>
            <a:ext cx="10628376" cy="5440003"/>
          </a:xfrm>
          <a:prstGeom prst="rect">
            <a:avLst/>
          </a:prstGeom>
        </p:spPr>
      </p:pic>
    </p:spTree>
    <p:extLst>
      <p:ext uri="{BB962C8B-B14F-4D97-AF65-F5344CB8AC3E}">
        <p14:creationId xmlns:p14="http://schemas.microsoft.com/office/powerpoint/2010/main" val="193328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9" name="Rectangle 18">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B49A0F-EECF-E2EF-386B-81070EA16D72}"/>
              </a:ext>
            </a:extLst>
          </p:cNvPr>
          <p:cNvPicPr>
            <a:picLocks noChangeAspect="1"/>
          </p:cNvPicPr>
          <p:nvPr/>
        </p:nvPicPr>
        <p:blipFill>
          <a:blip r:embed="rId2"/>
          <a:srcRect t="6014" b="17018"/>
          <a:stretch/>
        </p:blipFill>
        <p:spPr>
          <a:xfrm>
            <a:off x="838200" y="704765"/>
            <a:ext cx="10628376" cy="5440003"/>
          </a:xfrm>
          <a:prstGeom prst="rect">
            <a:avLst/>
          </a:prstGeom>
        </p:spPr>
      </p:pic>
    </p:spTree>
    <p:extLst>
      <p:ext uri="{BB962C8B-B14F-4D97-AF65-F5344CB8AC3E}">
        <p14:creationId xmlns:p14="http://schemas.microsoft.com/office/powerpoint/2010/main" val="314151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F4A717-4A8A-FEAE-1356-F68DE57226C1}"/>
              </a:ext>
            </a:extLst>
          </p:cNvPr>
          <p:cNvPicPr>
            <a:picLocks noChangeAspect="1"/>
          </p:cNvPicPr>
          <p:nvPr/>
        </p:nvPicPr>
        <p:blipFill>
          <a:blip r:embed="rId2"/>
          <a:srcRect l="1333"/>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004A1-80C6-E06A-B165-10D50F4D82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Thank You</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3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E95D2-58CF-6304-1BD1-EEB826FC044B}"/>
              </a:ext>
            </a:extLst>
          </p:cNvPr>
          <p:cNvSpPr>
            <a:spLocks noGrp="1"/>
          </p:cNvSpPr>
          <p:nvPr>
            <p:ph type="title"/>
          </p:nvPr>
        </p:nvSpPr>
        <p:spPr>
          <a:xfrm>
            <a:off x="1043631" y="873940"/>
            <a:ext cx="5052369" cy="1035781"/>
          </a:xfrm>
        </p:spPr>
        <p:txBody>
          <a:bodyPr anchor="ctr">
            <a:normAutofit/>
          </a:bodyPr>
          <a:lstStyle/>
          <a:p>
            <a:r>
              <a:rPr lang="en-CA" sz="3300" b="1"/>
              <a:t>Introduction to Azure AI Services</a:t>
            </a:r>
          </a:p>
        </p:txBody>
      </p:sp>
      <p:sp>
        <p:nvSpPr>
          <p:cNvPr id="43" name="Rectangle 4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09383F-5A2E-1EC3-9BF0-E39769891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493" y="3005143"/>
            <a:ext cx="4223252" cy="907998"/>
          </a:xfrm>
          <a:prstGeom prst="rect">
            <a:avLst/>
          </a:prstGeom>
        </p:spPr>
      </p:pic>
      <p:cxnSp>
        <p:nvCxnSpPr>
          <p:cNvPr id="45" name="Straight Connector 4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76E893B6-3C21-B583-19CB-180F51B83949}"/>
              </a:ext>
            </a:extLst>
          </p:cNvPr>
          <p:cNvSpPr>
            <a:spLocks noGrp="1" noChangeArrowheads="1"/>
          </p:cNvSpPr>
          <p:nvPr>
            <p:ph idx="1"/>
          </p:nvPr>
        </p:nvSpPr>
        <p:spPr bwMode="auto">
          <a:xfrm>
            <a:off x="571570" y="2316420"/>
            <a:ext cx="580968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Prebuilt AI models allow for fast development without the need to train your own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Easily integrate advanced capabilities like natural language processing, computer vision, and speech recognition.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Quickly deploy scalable and reliable AI-powered applications without custom model training.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high standards of security, compliance, and performance with minimal setup. </a:t>
            </a:r>
          </a:p>
        </p:txBody>
      </p:sp>
    </p:spTree>
    <p:extLst>
      <p:ext uri="{BB962C8B-B14F-4D97-AF65-F5344CB8AC3E}">
        <p14:creationId xmlns:p14="http://schemas.microsoft.com/office/powerpoint/2010/main" val="294196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135A5E-2515-1714-C1EF-6057E5BB5E35}"/>
              </a:ext>
            </a:extLst>
          </p:cNvPr>
          <p:cNvSpPr>
            <a:spLocks noGrp="1"/>
          </p:cNvSpPr>
          <p:nvPr>
            <p:ph type="title"/>
          </p:nvPr>
        </p:nvSpPr>
        <p:spPr>
          <a:xfrm>
            <a:off x="5894962" y="479493"/>
            <a:ext cx="5458838" cy="1325563"/>
          </a:xfrm>
        </p:spPr>
        <p:txBody>
          <a:bodyPr>
            <a:normAutofit/>
          </a:bodyPr>
          <a:lstStyle/>
          <a:p>
            <a:r>
              <a:rPr lang="en-US" b="1" dirty="0"/>
              <a:t>Responsible AI</a:t>
            </a:r>
            <a:endParaRPr lang="en-CA" b="1" dirty="0"/>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D36FE9C-EE4A-5CCE-9B0D-C641EC74A36D}"/>
              </a:ext>
            </a:extLst>
          </p:cNvPr>
          <p:cNvPicPr>
            <a:picLocks noChangeAspect="1"/>
          </p:cNvPicPr>
          <p:nvPr/>
        </p:nvPicPr>
        <p:blipFill>
          <a:blip r:embed="rId2"/>
          <a:stretch>
            <a:fillRect/>
          </a:stretch>
        </p:blipFill>
        <p:spPr>
          <a:xfrm>
            <a:off x="703182" y="2048264"/>
            <a:ext cx="4777381" cy="25917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Rectangle 2">
            <a:extLst>
              <a:ext uri="{FF2B5EF4-FFF2-40B4-BE49-F238E27FC236}">
                <a16:creationId xmlns:a16="http://schemas.microsoft.com/office/drawing/2014/main" id="{B5F7F52E-1C82-5B79-F1F1-6D0A111BDB33}"/>
              </a:ext>
            </a:extLst>
          </p:cNvPr>
          <p:cNvSpPr>
            <a:spLocks noGrp="1" noChangeArrowheads="1"/>
          </p:cNvSpPr>
          <p:nvPr>
            <p:ph idx="1"/>
          </p:nvPr>
        </p:nvSpPr>
        <p:spPr bwMode="auto">
          <a:xfrm>
            <a:off x="5894962" y="1872625"/>
            <a:ext cx="5458838" cy="41925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Fairness</a:t>
            </a:r>
            <a:r>
              <a:rPr kumimoji="0" lang="en-US" altLang="en-US" sz="1800" b="0" i="0" u="none" strike="noStrike" cap="none" normalizeH="0" baseline="0">
                <a:ln>
                  <a:noFill/>
                </a:ln>
                <a:effectLst/>
                <a:latin typeface="Arial" panose="020B0604020202020204" pitchFamily="34" charset="0"/>
              </a:rPr>
              <a:t>: AI systems should treat all individuals equitably, avoiding bias or discrimination.</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Reliability and Safety</a:t>
            </a:r>
            <a:r>
              <a:rPr kumimoji="0" lang="en-US" altLang="en-US" sz="1800" b="0" i="0" u="none" strike="noStrike" cap="none" normalizeH="0" baseline="0">
                <a:ln>
                  <a:noFill/>
                </a:ln>
                <a:effectLst/>
                <a:latin typeface="Arial" panose="020B0604020202020204" pitchFamily="34" charset="0"/>
              </a:rPr>
              <a:t>: AI systems must function consistently and safely across various scenarios.</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Transparency</a:t>
            </a:r>
            <a:r>
              <a:rPr kumimoji="0" lang="en-US" altLang="en-US" sz="1800" b="0" i="0" u="none" strike="noStrike" cap="none" normalizeH="0" baseline="0">
                <a:ln>
                  <a:noFill/>
                </a:ln>
                <a:effectLst/>
                <a:latin typeface="Arial" panose="020B0604020202020204" pitchFamily="34" charset="0"/>
              </a:rPr>
              <a:t>: AI decisions should be clear and explainable to users and stakeholders.</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Privacy and Security</a:t>
            </a:r>
            <a:r>
              <a:rPr kumimoji="0" lang="en-US" altLang="en-US" sz="1800" b="0" i="0" u="none" strike="noStrike" cap="none" normalizeH="0" baseline="0">
                <a:ln>
                  <a:noFill/>
                </a:ln>
                <a:effectLst/>
                <a:latin typeface="Arial" panose="020B0604020202020204" pitchFamily="34" charset="0"/>
              </a:rPr>
              <a:t>: AI systems must protect personal data and comply with privacy regulations.</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Inclusiveness</a:t>
            </a:r>
            <a:r>
              <a:rPr kumimoji="0" lang="en-US" altLang="en-US" sz="1800" b="0" i="0" u="none" strike="noStrike" cap="none" normalizeH="0" baseline="0">
                <a:ln>
                  <a:noFill/>
                </a:ln>
                <a:effectLst/>
                <a:latin typeface="Arial" panose="020B0604020202020204" pitchFamily="34" charset="0"/>
              </a:rPr>
              <a:t>: AI systems should consider diverse users and ensure accessibility for all.</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Accountability</a:t>
            </a:r>
            <a:r>
              <a:rPr kumimoji="0" lang="en-US" altLang="en-US" sz="1800" b="0" i="0" u="none" strike="noStrike" cap="none" normalizeH="0" baseline="0">
                <a:ln>
                  <a:noFill/>
                </a:ln>
                <a:effectLst/>
                <a:latin typeface="Arial" panose="020B0604020202020204" pitchFamily="34" charset="0"/>
              </a:rPr>
              <a:t>: Developers and organizations must be responsible for AI outcomes and maintain oversight throughout the system's lifecycle. </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6285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C13B4-F3C1-9BB4-5FEF-91A927B4DF5F}"/>
              </a:ext>
            </a:extLst>
          </p:cNvPr>
          <p:cNvSpPr>
            <a:spLocks noGrp="1"/>
          </p:cNvSpPr>
          <p:nvPr>
            <p:ph type="title"/>
          </p:nvPr>
        </p:nvSpPr>
        <p:spPr>
          <a:xfrm>
            <a:off x="1043631" y="873940"/>
            <a:ext cx="4928291" cy="1035781"/>
          </a:xfrm>
        </p:spPr>
        <p:txBody>
          <a:bodyPr anchor="ctr">
            <a:normAutofit/>
          </a:bodyPr>
          <a:lstStyle/>
          <a:p>
            <a:r>
              <a:rPr lang="en-CA" sz="2400" b="1" dirty="0"/>
              <a:t>Computer Vision: OCR for Document Digitization</a:t>
            </a:r>
          </a:p>
        </p:txBody>
      </p:sp>
      <p:sp>
        <p:nvSpPr>
          <p:cNvPr id="4" name="Rectangle 1">
            <a:extLst>
              <a:ext uri="{FF2B5EF4-FFF2-40B4-BE49-F238E27FC236}">
                <a16:creationId xmlns:a16="http://schemas.microsoft.com/office/drawing/2014/main" id="{3CA3C308-397F-4AED-5906-79D0316486FF}"/>
              </a:ext>
            </a:extLst>
          </p:cNvPr>
          <p:cNvSpPr>
            <a:spLocks noGrp="1" noChangeArrowheads="1"/>
          </p:cNvSpPr>
          <p:nvPr>
            <p:ph idx="1"/>
          </p:nvPr>
        </p:nvSpPr>
        <p:spPr bwMode="auto">
          <a:xfrm>
            <a:off x="804590" y="2369824"/>
            <a:ext cx="4991629" cy="3459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endParaRPr lang="en-US" sz="1050" dirty="0"/>
          </a:p>
          <a:p>
            <a:pPr>
              <a:buFont typeface="Arial" panose="020B0604020202020204" pitchFamily="34" charset="0"/>
              <a:buChar char="•"/>
            </a:pPr>
            <a:r>
              <a:rPr lang="en-US" sz="1800" dirty="0"/>
              <a:t>OCR extracts text from printed and handwritten documents, converting them into digital formats.</a:t>
            </a:r>
          </a:p>
          <a:p>
            <a:pPr>
              <a:buFont typeface="Arial" panose="020B0604020202020204" pitchFamily="34" charset="0"/>
              <a:buChar char="•"/>
            </a:pPr>
            <a:r>
              <a:rPr lang="en-US" sz="1800" dirty="0"/>
              <a:t>Supports multiple languages, making it ideal for global document digitization.</a:t>
            </a:r>
          </a:p>
          <a:p>
            <a:pPr>
              <a:buFont typeface="Arial" panose="020B0604020202020204" pitchFamily="34" charset="0"/>
              <a:buChar char="•"/>
            </a:pPr>
            <a:r>
              <a:rPr lang="en-US" sz="1800" dirty="0"/>
              <a:t>Useful for digitizing invoices, receipts, and business cards, improving document management.</a:t>
            </a:r>
          </a:p>
          <a:p>
            <a:pPr>
              <a:buFont typeface="Arial" panose="020B0604020202020204" pitchFamily="34" charset="0"/>
              <a:buChar char="•"/>
            </a:pPr>
            <a:r>
              <a:rPr lang="en-US" sz="1800" dirty="0"/>
              <a:t>Uses deep learning models to ensure high accuracy and scalability for large projects.</a:t>
            </a:r>
          </a:p>
        </p:txBody>
      </p:sp>
      <p:sp>
        <p:nvSpPr>
          <p:cNvPr id="24" name="Rectangle 2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0622E32-939F-87C3-98A4-CD74486B18A4}"/>
              </a:ext>
            </a:extLst>
          </p:cNvPr>
          <p:cNvPicPr>
            <a:picLocks noChangeAspect="1"/>
          </p:cNvPicPr>
          <p:nvPr/>
        </p:nvPicPr>
        <p:blipFill>
          <a:blip r:embed="rId2"/>
          <a:stretch>
            <a:fillRect/>
          </a:stretch>
        </p:blipFill>
        <p:spPr>
          <a:xfrm>
            <a:off x="6841066" y="961694"/>
            <a:ext cx="4305905" cy="2077599"/>
          </a:xfrm>
          <a:prstGeom prst="rect">
            <a:avLst/>
          </a:prstGeom>
        </p:spPr>
      </p:pic>
      <p:sp>
        <p:nvSpPr>
          <p:cNvPr id="26" name="Rectangle 2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59AC7F-B854-B640-3129-9E9F13729690}"/>
              </a:ext>
            </a:extLst>
          </p:cNvPr>
          <p:cNvPicPr>
            <a:picLocks noChangeAspect="1"/>
          </p:cNvPicPr>
          <p:nvPr/>
        </p:nvPicPr>
        <p:blipFill>
          <a:blip r:embed="rId3"/>
          <a:stretch>
            <a:fillRect/>
          </a:stretch>
        </p:blipFill>
        <p:spPr>
          <a:xfrm>
            <a:off x="6841066" y="3844978"/>
            <a:ext cx="4305905" cy="2034539"/>
          </a:xfrm>
          <a:prstGeom prst="rect">
            <a:avLst/>
          </a:prstGeom>
        </p:spPr>
      </p:pic>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769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2368-1247-9741-2B84-AC411FEBC188}"/>
              </a:ext>
            </a:extLst>
          </p:cNvPr>
          <p:cNvSpPr>
            <a:spLocks noGrp="1"/>
          </p:cNvSpPr>
          <p:nvPr>
            <p:ph type="title"/>
          </p:nvPr>
        </p:nvSpPr>
        <p:spPr>
          <a:xfrm>
            <a:off x="1043631" y="873940"/>
            <a:ext cx="4928291" cy="1035781"/>
          </a:xfrm>
        </p:spPr>
        <p:txBody>
          <a:bodyPr anchor="ctr">
            <a:normAutofit/>
          </a:bodyPr>
          <a:lstStyle/>
          <a:p>
            <a:r>
              <a:rPr lang="en-US" sz="3100" b="1" dirty="0"/>
              <a:t>Speech Services: Speech-to-Text and Text-to-Speech</a:t>
            </a:r>
            <a:endParaRPr lang="en-CA" sz="3100" b="1" dirty="0"/>
          </a:p>
        </p:txBody>
      </p:sp>
      <p:sp>
        <p:nvSpPr>
          <p:cNvPr id="4" name="Rectangle 1">
            <a:extLst>
              <a:ext uri="{FF2B5EF4-FFF2-40B4-BE49-F238E27FC236}">
                <a16:creationId xmlns:a16="http://schemas.microsoft.com/office/drawing/2014/main" id="{DCAED11E-8985-3C69-35DF-BC0619247743}"/>
              </a:ext>
            </a:extLst>
          </p:cNvPr>
          <p:cNvSpPr>
            <a:spLocks noGrp="1" noChangeArrowheads="1"/>
          </p:cNvSpPr>
          <p:nvPr>
            <p:ph idx="1"/>
          </p:nvPr>
        </p:nvSpPr>
        <p:spPr bwMode="auto">
          <a:xfrm>
            <a:off x="939658" y="2818733"/>
            <a:ext cx="4991629" cy="30427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Arial" panose="020B0604020202020204" pitchFamily="34" charset="0"/>
              </a:rPr>
              <a:t>Speech-to-Text</a:t>
            </a:r>
            <a:r>
              <a:rPr kumimoji="0" lang="en-US" altLang="en-US" sz="18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latin typeface="Arial" panose="020B0604020202020204" pitchFamily="34" charset="0"/>
              </a:rPr>
              <a:t>Converts spoken language to text using advanced recognition technology. Supports multiple languages and accents, ideal for transcription and voice commands.</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latin typeface="Arial" panose="020B0604020202020204" pitchFamily="34" charset="0"/>
              </a:rPr>
              <a:t>Text-to-Speech</a:t>
            </a:r>
            <a:r>
              <a:rPr kumimoji="0" lang="en-US" altLang="en-US" sz="18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latin typeface="Arial" panose="020B0604020202020204" pitchFamily="34" charset="0"/>
              </a:rPr>
              <a:t>Turns text into natural-sounding speech with prebuilt and custom neural voices. Uses deep neural networks for high-quality synthesis and supports SSML for customization</a:t>
            </a:r>
            <a:r>
              <a:rPr kumimoji="0" lang="en-US" altLang="en-US" sz="1300" b="0" i="0" u="none" strike="noStrike" cap="none" normalizeH="0" baseline="0" dirty="0">
                <a:ln>
                  <a:noFill/>
                </a:ln>
                <a:effectLst/>
                <a:latin typeface="Arial" panose="020B0604020202020204" pitchFamily="34" charset="0"/>
              </a:rPr>
              <a:t>.</a:t>
            </a:r>
          </a:p>
        </p:txBody>
      </p:sp>
      <p:sp>
        <p:nvSpPr>
          <p:cNvPr id="85" name="Rectangle 84">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EA7FE1-9385-F17A-30E1-FD312E4E10E1}"/>
              </a:ext>
            </a:extLst>
          </p:cNvPr>
          <p:cNvPicPr>
            <a:picLocks noChangeAspect="1"/>
          </p:cNvPicPr>
          <p:nvPr/>
        </p:nvPicPr>
        <p:blipFill>
          <a:blip r:embed="rId2"/>
          <a:stretch>
            <a:fillRect/>
          </a:stretch>
        </p:blipFill>
        <p:spPr>
          <a:xfrm>
            <a:off x="7384867" y="841905"/>
            <a:ext cx="3218302" cy="2317178"/>
          </a:xfrm>
          <a:prstGeom prst="rect">
            <a:avLst/>
          </a:prstGeom>
        </p:spPr>
      </p:pic>
      <p:sp>
        <p:nvSpPr>
          <p:cNvPr id="87" name="Rectangle 86">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2A53CD-DB66-0BA7-3995-5D9F2CD8C0EE}"/>
              </a:ext>
            </a:extLst>
          </p:cNvPr>
          <p:cNvPicPr>
            <a:picLocks noChangeAspect="1"/>
          </p:cNvPicPr>
          <p:nvPr/>
        </p:nvPicPr>
        <p:blipFill>
          <a:blip r:embed="rId3"/>
          <a:stretch>
            <a:fillRect/>
          </a:stretch>
        </p:blipFill>
        <p:spPr>
          <a:xfrm>
            <a:off x="6841066" y="3931096"/>
            <a:ext cx="4305905" cy="1862303"/>
          </a:xfrm>
          <a:prstGeom prst="rect">
            <a:avLst/>
          </a:prstGeom>
        </p:spPr>
      </p:pic>
      <p:cxnSp>
        <p:nvCxnSpPr>
          <p:cNvPr id="89" name="Straight Connector 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58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2368-1247-9741-2B84-AC411FEBC188}"/>
              </a:ext>
            </a:extLst>
          </p:cNvPr>
          <p:cNvSpPr>
            <a:spLocks noGrp="1"/>
          </p:cNvSpPr>
          <p:nvPr>
            <p:ph type="title"/>
          </p:nvPr>
        </p:nvSpPr>
        <p:spPr>
          <a:xfrm>
            <a:off x="1043631" y="873940"/>
            <a:ext cx="4928291" cy="1035781"/>
          </a:xfrm>
        </p:spPr>
        <p:txBody>
          <a:bodyPr anchor="ctr">
            <a:normAutofit/>
          </a:bodyPr>
          <a:lstStyle/>
          <a:p>
            <a:r>
              <a:rPr lang="en-US" sz="3200" b="1" dirty="0"/>
              <a:t>AI Translator</a:t>
            </a:r>
            <a:endParaRPr lang="en-CA" sz="3100" b="1" dirty="0"/>
          </a:p>
        </p:txBody>
      </p:sp>
      <p:sp>
        <p:nvSpPr>
          <p:cNvPr id="4" name="Rectangle 1">
            <a:extLst>
              <a:ext uri="{FF2B5EF4-FFF2-40B4-BE49-F238E27FC236}">
                <a16:creationId xmlns:a16="http://schemas.microsoft.com/office/drawing/2014/main" id="{DCAED11E-8985-3C69-35DF-BC0619247743}"/>
              </a:ext>
            </a:extLst>
          </p:cNvPr>
          <p:cNvSpPr>
            <a:spLocks noGrp="1" noChangeArrowheads="1"/>
          </p:cNvSpPr>
          <p:nvPr>
            <p:ph idx="1"/>
          </p:nvPr>
        </p:nvSpPr>
        <p:spPr bwMode="auto">
          <a:xfrm>
            <a:off x="838199" y="2580989"/>
            <a:ext cx="4991629" cy="30427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Azure Translator</a:t>
            </a:r>
            <a:r>
              <a:rPr kumimoji="0" lang="en-US" altLang="en-US" sz="1800" b="0" i="0" u="none" strike="noStrike" cap="none" normalizeH="0" baseline="0" dirty="0">
                <a:ln>
                  <a:noFill/>
                </a:ln>
                <a:solidFill>
                  <a:schemeClr val="tx1"/>
                </a:solidFill>
                <a:effectLst/>
                <a:latin typeface="Arial" panose="020B0604020202020204" pitchFamily="34" charset="0"/>
              </a:rPr>
              <a:t> provides real-time translation across multiple languages, making it ideal for global communication and multilingual applications.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Easily integrates into apps, websites, and services to offer seamless language translation with high accuracy. </a:t>
            </a:r>
          </a:p>
        </p:txBody>
      </p:sp>
      <p:sp>
        <p:nvSpPr>
          <p:cNvPr id="85" name="Rectangle 84">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F4767F2-CBD0-6AC5-80A3-C8BBBF7CB0B1}"/>
              </a:ext>
            </a:extLst>
          </p:cNvPr>
          <p:cNvPicPr>
            <a:picLocks noChangeAspect="1"/>
          </p:cNvPicPr>
          <p:nvPr/>
        </p:nvPicPr>
        <p:blipFill>
          <a:blip r:embed="rId2"/>
          <a:stretch>
            <a:fillRect/>
          </a:stretch>
        </p:blipFill>
        <p:spPr>
          <a:xfrm>
            <a:off x="6550090" y="3530966"/>
            <a:ext cx="4803710" cy="2679190"/>
          </a:xfrm>
          <a:prstGeom prst="rect">
            <a:avLst/>
          </a:prstGeom>
        </p:spPr>
      </p:pic>
      <p:pic>
        <p:nvPicPr>
          <p:cNvPr id="7" name="Picture 6">
            <a:extLst>
              <a:ext uri="{FF2B5EF4-FFF2-40B4-BE49-F238E27FC236}">
                <a16:creationId xmlns:a16="http://schemas.microsoft.com/office/drawing/2014/main" id="{6F0B902E-C96E-2F90-7E37-7FB33425DD90}"/>
              </a:ext>
            </a:extLst>
          </p:cNvPr>
          <p:cNvPicPr>
            <a:picLocks noChangeAspect="1"/>
          </p:cNvPicPr>
          <p:nvPr/>
        </p:nvPicPr>
        <p:blipFill>
          <a:blip r:embed="rId3"/>
          <a:stretch>
            <a:fillRect/>
          </a:stretch>
        </p:blipFill>
        <p:spPr>
          <a:xfrm>
            <a:off x="6634419" y="109245"/>
            <a:ext cx="4719382" cy="3228314"/>
          </a:xfrm>
          <a:prstGeom prst="rect">
            <a:avLst/>
          </a:prstGeom>
        </p:spPr>
      </p:pic>
    </p:spTree>
    <p:extLst>
      <p:ext uri="{BB962C8B-B14F-4D97-AF65-F5344CB8AC3E}">
        <p14:creationId xmlns:p14="http://schemas.microsoft.com/office/powerpoint/2010/main" val="194123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2368-1247-9741-2B84-AC411FEBC188}"/>
              </a:ext>
            </a:extLst>
          </p:cNvPr>
          <p:cNvSpPr>
            <a:spLocks noGrp="1"/>
          </p:cNvSpPr>
          <p:nvPr>
            <p:ph type="title"/>
          </p:nvPr>
        </p:nvSpPr>
        <p:spPr>
          <a:xfrm>
            <a:off x="1043631" y="873940"/>
            <a:ext cx="4928291" cy="1035781"/>
          </a:xfrm>
        </p:spPr>
        <p:txBody>
          <a:bodyPr anchor="ctr">
            <a:normAutofit/>
          </a:bodyPr>
          <a:lstStyle/>
          <a:p>
            <a:r>
              <a:rPr lang="en-US" sz="3100" b="1" dirty="0"/>
              <a:t>Face API</a:t>
            </a:r>
            <a:endParaRPr lang="en-CA" sz="3100" b="1" dirty="0"/>
          </a:p>
        </p:txBody>
      </p:sp>
      <p:sp>
        <p:nvSpPr>
          <p:cNvPr id="4" name="Rectangle 1">
            <a:extLst>
              <a:ext uri="{FF2B5EF4-FFF2-40B4-BE49-F238E27FC236}">
                <a16:creationId xmlns:a16="http://schemas.microsoft.com/office/drawing/2014/main" id="{DCAED11E-8985-3C69-35DF-BC0619247743}"/>
              </a:ext>
            </a:extLst>
          </p:cNvPr>
          <p:cNvSpPr>
            <a:spLocks noGrp="1" noChangeArrowheads="1"/>
          </p:cNvSpPr>
          <p:nvPr>
            <p:ph idx="1"/>
          </p:nvPr>
        </p:nvSpPr>
        <p:spPr bwMode="auto">
          <a:xfrm>
            <a:off x="838202" y="2707318"/>
            <a:ext cx="4719383" cy="29337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lang="en-US" sz="1800" b="1" dirty="0"/>
              <a:t>Azure Face API</a:t>
            </a:r>
            <a:r>
              <a:rPr lang="en-US" sz="1800" dirty="0"/>
              <a:t> detects and analyzes human faces in images, providing features like face recognition, emotion detection, and facial attribute extraction.</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lang="en-US" sz="1800" dirty="0"/>
              <a:t>It enables applications to perform tasks such as identity verification, emotion analysis, and facial authentication with high accuracy.</a:t>
            </a:r>
            <a:endParaRPr kumimoji="0" lang="en-US" altLang="en-US" sz="1800" b="0" i="0" u="none" strike="noStrike" cap="none" normalizeH="0" baseline="0" dirty="0">
              <a:ln>
                <a:noFill/>
              </a:ln>
              <a:effectLst/>
              <a:latin typeface="Arial" panose="020B0604020202020204" pitchFamily="34" charset="0"/>
            </a:endParaRPr>
          </a:p>
        </p:txBody>
      </p:sp>
      <p:sp>
        <p:nvSpPr>
          <p:cNvPr id="85" name="Rectangle 84">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BB8F954-4E78-0231-A518-E5711FBA2A18}"/>
              </a:ext>
            </a:extLst>
          </p:cNvPr>
          <p:cNvPicPr>
            <a:picLocks noChangeAspect="1"/>
          </p:cNvPicPr>
          <p:nvPr/>
        </p:nvPicPr>
        <p:blipFill>
          <a:blip r:embed="rId2"/>
          <a:stretch>
            <a:fillRect/>
          </a:stretch>
        </p:blipFill>
        <p:spPr>
          <a:xfrm>
            <a:off x="6634416" y="656149"/>
            <a:ext cx="4719383" cy="2772851"/>
          </a:xfrm>
          <a:prstGeom prst="rect">
            <a:avLst/>
          </a:prstGeom>
        </p:spPr>
      </p:pic>
      <p:pic>
        <p:nvPicPr>
          <p:cNvPr id="7" name="Picture 6">
            <a:extLst>
              <a:ext uri="{FF2B5EF4-FFF2-40B4-BE49-F238E27FC236}">
                <a16:creationId xmlns:a16="http://schemas.microsoft.com/office/drawing/2014/main" id="{BE6B22F0-71B9-02C4-F914-1B1A02CE828A}"/>
              </a:ext>
            </a:extLst>
          </p:cNvPr>
          <p:cNvPicPr>
            <a:picLocks noChangeAspect="1"/>
          </p:cNvPicPr>
          <p:nvPr/>
        </p:nvPicPr>
        <p:blipFill>
          <a:blip r:embed="rId3"/>
          <a:stretch>
            <a:fillRect/>
          </a:stretch>
        </p:blipFill>
        <p:spPr>
          <a:xfrm>
            <a:off x="6634416" y="3439523"/>
            <a:ext cx="4617926" cy="2770633"/>
          </a:xfrm>
          <a:prstGeom prst="rect">
            <a:avLst/>
          </a:prstGeom>
        </p:spPr>
      </p:pic>
    </p:spTree>
    <p:extLst>
      <p:ext uri="{BB962C8B-B14F-4D97-AF65-F5344CB8AC3E}">
        <p14:creationId xmlns:p14="http://schemas.microsoft.com/office/powerpoint/2010/main" val="303175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26F51-2197-C019-D250-3D9B79BB90CC}"/>
              </a:ext>
            </a:extLst>
          </p:cNvPr>
          <p:cNvSpPr>
            <a:spLocks noGrp="1"/>
          </p:cNvSpPr>
          <p:nvPr>
            <p:ph type="title"/>
          </p:nvPr>
        </p:nvSpPr>
        <p:spPr>
          <a:xfrm>
            <a:off x="589560" y="856180"/>
            <a:ext cx="4560584" cy="1128068"/>
          </a:xfrm>
        </p:spPr>
        <p:txBody>
          <a:bodyPr anchor="ctr">
            <a:normAutofit/>
          </a:bodyPr>
          <a:lstStyle/>
          <a:p>
            <a:r>
              <a:rPr lang="en-US" sz="4000" b="1" dirty="0"/>
              <a:t>Video Indexer</a:t>
            </a:r>
            <a:endParaRPr lang="en-CA" sz="4000" b="1" dirty="0"/>
          </a:p>
        </p:txBody>
      </p:sp>
      <p:grpSp>
        <p:nvGrpSpPr>
          <p:cNvPr id="38" name="Group 3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5A75326-C3E2-DF5B-CE74-B1052C03DD29}"/>
              </a:ext>
            </a:extLst>
          </p:cNvPr>
          <p:cNvSpPr>
            <a:spLocks noGrp="1" noChangeArrowheads="1"/>
          </p:cNvSpPr>
          <p:nvPr>
            <p:ph idx="1"/>
          </p:nvPr>
        </p:nvSpPr>
        <p:spPr bwMode="auto">
          <a:xfrm>
            <a:off x="590719" y="2330505"/>
            <a:ext cx="4559425"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Transcribes speech</a:t>
            </a:r>
            <a:r>
              <a:rPr kumimoji="0" lang="en-US" altLang="en-US" sz="2000" b="0" i="0" u="none" strike="noStrike" cap="none" normalizeH="0" baseline="0" dirty="0">
                <a:ln>
                  <a:noFill/>
                </a:ln>
                <a:effectLst/>
                <a:latin typeface="Arial" panose="020B0604020202020204" pitchFamily="34" charset="0"/>
              </a:rPr>
              <a:t> and translates it into multiple languages with subtitles.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Detects objects, faces, and emotions</a:t>
            </a:r>
            <a:r>
              <a:rPr kumimoji="0" lang="en-US" altLang="en-US" sz="2000" b="0" i="0" u="none" strike="noStrike" cap="none" normalizeH="0" baseline="0" dirty="0">
                <a:ln>
                  <a:noFill/>
                </a:ln>
                <a:effectLst/>
                <a:latin typeface="Arial" panose="020B0604020202020204" pitchFamily="34" charset="0"/>
              </a:rPr>
              <a:t> within video content.</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Extracts metadata</a:t>
            </a:r>
            <a:r>
              <a:rPr kumimoji="0" lang="en-US" altLang="en-US" sz="2000" b="0" i="0" u="none" strike="noStrike" cap="none" normalizeH="0" baseline="0" dirty="0">
                <a:ln>
                  <a:noFill/>
                </a:ln>
                <a:effectLst/>
                <a:latin typeface="Arial" panose="020B0604020202020204" pitchFamily="34" charset="0"/>
              </a:rPr>
              <a:t> like keywords, scene segmentation, and sentiment analysis.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Performs OCR</a:t>
            </a:r>
            <a:r>
              <a:rPr kumimoji="0" lang="en-US" altLang="en-US" sz="2000" b="0" i="0" u="none" strike="noStrike" cap="none" normalizeH="0" baseline="0" dirty="0">
                <a:ln>
                  <a:noFill/>
                </a:ln>
                <a:effectLst/>
                <a:latin typeface="Arial" panose="020B0604020202020204" pitchFamily="34" charset="0"/>
              </a:rPr>
              <a:t> to recognize and extract text appearing in videos. </a:t>
            </a: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644F3D0-61B7-67FA-FBB3-604EF1C42F9C}"/>
              </a:ext>
            </a:extLst>
          </p:cNvPr>
          <p:cNvPicPr>
            <a:picLocks noChangeAspect="1"/>
          </p:cNvPicPr>
          <p:nvPr/>
        </p:nvPicPr>
        <p:blipFill>
          <a:blip r:embed="rId2"/>
          <a:srcRect r="35785" b="2"/>
          <a:stretch/>
        </p:blipFill>
        <p:spPr>
          <a:xfrm>
            <a:off x="5977788" y="799352"/>
            <a:ext cx="5425410" cy="5259296"/>
          </a:xfrm>
          <a:prstGeom prst="rect">
            <a:avLst/>
          </a:prstGeom>
        </p:spPr>
      </p:pic>
    </p:spTree>
    <p:extLst>
      <p:ext uri="{BB962C8B-B14F-4D97-AF65-F5344CB8AC3E}">
        <p14:creationId xmlns:p14="http://schemas.microsoft.com/office/powerpoint/2010/main" val="26884924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817</TotalTime>
  <Words>1476</Words>
  <Application>Microsoft Office PowerPoint</Application>
  <PresentationFormat>Widescreen</PresentationFormat>
  <Paragraphs>152</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Calibri</vt:lpstr>
      <vt:lpstr>Office Theme</vt:lpstr>
      <vt:lpstr>Overview of Azure AI Services and Their Integration with RAG Applications</vt:lpstr>
      <vt:lpstr>Agenda</vt:lpstr>
      <vt:lpstr>Introduction to Azure AI Services</vt:lpstr>
      <vt:lpstr>Responsible AI</vt:lpstr>
      <vt:lpstr>Computer Vision: OCR for Document Digitization</vt:lpstr>
      <vt:lpstr>Speech Services: Speech-to-Text and Text-to-Speech</vt:lpstr>
      <vt:lpstr>AI Translator</vt:lpstr>
      <vt:lpstr>Face API</vt:lpstr>
      <vt:lpstr>Video Indexer</vt:lpstr>
      <vt:lpstr>Video Indexer</vt:lpstr>
      <vt:lpstr>Text Analytics: Key Phrase Extraction and Entity Recognition</vt:lpstr>
      <vt:lpstr>Text Analytics API – Python Code Based Demo</vt:lpstr>
      <vt:lpstr>Foundation Models</vt:lpstr>
      <vt:lpstr>LLM Problems - Hallucinations</vt:lpstr>
      <vt:lpstr>RAG (retrieval-augmented generation)</vt:lpstr>
      <vt:lpstr>Chunking</vt:lpstr>
      <vt:lpstr>Vector Representation</vt:lpstr>
      <vt:lpstr>Embedding Model</vt:lpstr>
      <vt:lpstr>Cosine Similarity</vt:lpstr>
      <vt:lpstr>Integration with RAG Applications</vt:lpstr>
      <vt:lpstr>Azure AI Search</vt:lpstr>
      <vt:lpstr>Azure AI Search</vt:lpstr>
      <vt:lpstr>PowerPoint Presentation</vt:lpstr>
      <vt:lpstr>Azure AI Search</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Stephen Situ</dc:creator>
  <cp:lastModifiedBy>Stephen Situ</cp:lastModifiedBy>
  <cp:revision>20</cp:revision>
  <dcterms:created xsi:type="dcterms:W3CDTF">2024-08-28T16:15:32Z</dcterms:created>
  <dcterms:modified xsi:type="dcterms:W3CDTF">2024-09-17T13:29:50Z</dcterms:modified>
</cp:coreProperties>
</file>